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0" r:id="rId2"/>
  </p:sldMasterIdLst>
  <p:notesMasterIdLst>
    <p:notesMasterId r:id="rId22"/>
  </p:notesMasterIdLst>
  <p:handoutMasterIdLst>
    <p:handoutMasterId r:id="rId23"/>
  </p:handoutMasterIdLst>
  <p:sldIdLst>
    <p:sldId id="320" r:id="rId3"/>
    <p:sldId id="282" r:id="rId4"/>
    <p:sldId id="258" r:id="rId5"/>
    <p:sldId id="259" r:id="rId6"/>
    <p:sldId id="257" r:id="rId7"/>
    <p:sldId id="270" r:id="rId8"/>
    <p:sldId id="271" r:id="rId9"/>
    <p:sldId id="272" r:id="rId10"/>
    <p:sldId id="275" r:id="rId11"/>
    <p:sldId id="274" r:id="rId12"/>
    <p:sldId id="280" r:id="rId13"/>
    <p:sldId id="281" r:id="rId14"/>
    <p:sldId id="279" r:id="rId15"/>
    <p:sldId id="321" r:id="rId16"/>
    <p:sldId id="283" r:id="rId17"/>
    <p:sldId id="285" r:id="rId18"/>
    <p:sldId id="286" r:id="rId19"/>
    <p:sldId id="287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64FBB-365A-4106-B9B1-235055FFAA9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8C31BA-ADD3-4727-8E76-DCA4BE3721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Fake News</a:t>
          </a:r>
        </a:p>
      </dgm:t>
    </dgm:pt>
    <dgm:pt modelId="{8DFF9286-5D4D-4BD4-8D2C-564CC8818251}" type="parTrans" cxnId="{A3F15793-7C0B-497E-8B46-DF1E9C653D3D}">
      <dgm:prSet/>
      <dgm:spPr/>
      <dgm:t>
        <a:bodyPr/>
        <a:lstStyle/>
        <a:p>
          <a:endParaRPr lang="en-US"/>
        </a:p>
      </dgm:t>
    </dgm:pt>
    <dgm:pt modelId="{81E4D59D-4789-4192-BFBE-835F6D2D7BAC}" type="sibTrans" cxnId="{A3F15793-7C0B-497E-8B46-DF1E9C653D3D}">
      <dgm:prSet/>
      <dgm:spPr/>
      <dgm:t>
        <a:bodyPr/>
        <a:lstStyle/>
        <a:p>
          <a:endParaRPr lang="en-US"/>
        </a:p>
      </dgm:t>
    </dgm:pt>
    <dgm:pt modelId="{F938155A-A142-4725-9E18-EED076DAFA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Malicious hoaxes</a:t>
          </a:r>
        </a:p>
      </dgm:t>
    </dgm:pt>
    <dgm:pt modelId="{D67737CC-17D7-4200-839A-CBFA4BE08B52}" type="parTrans" cxnId="{D37EFF27-6279-45FE-B499-5C26AAB88E15}">
      <dgm:prSet/>
      <dgm:spPr/>
      <dgm:t>
        <a:bodyPr/>
        <a:lstStyle/>
        <a:p>
          <a:endParaRPr lang="en-US"/>
        </a:p>
      </dgm:t>
    </dgm:pt>
    <dgm:pt modelId="{19253A17-383B-462D-8EF2-9F86B31831C0}" type="sibTrans" cxnId="{D37EFF27-6279-45FE-B499-5C26AAB88E15}">
      <dgm:prSet/>
      <dgm:spPr/>
      <dgm:t>
        <a:bodyPr/>
        <a:lstStyle/>
        <a:p>
          <a:endParaRPr lang="en-US"/>
        </a:p>
      </dgm:t>
    </dgm:pt>
    <dgm:pt modelId="{30FDDCE5-4586-4CDF-B289-24EB0AC232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Financial fraud</a:t>
          </a:r>
        </a:p>
      </dgm:t>
    </dgm:pt>
    <dgm:pt modelId="{95CC97FC-9799-475F-843A-1B72A7EF480B}" type="parTrans" cxnId="{63B47A5C-D359-487C-BF3C-1758ACB3A1BC}">
      <dgm:prSet/>
      <dgm:spPr/>
      <dgm:t>
        <a:bodyPr/>
        <a:lstStyle/>
        <a:p>
          <a:endParaRPr lang="en-US"/>
        </a:p>
      </dgm:t>
    </dgm:pt>
    <dgm:pt modelId="{3B4EF796-06A2-4A7F-B1CE-F9DB16D6B538}" type="sibTrans" cxnId="{63B47A5C-D359-487C-BF3C-1758ACB3A1BC}">
      <dgm:prSet/>
      <dgm:spPr/>
      <dgm:t>
        <a:bodyPr/>
        <a:lstStyle/>
        <a:p>
          <a:endParaRPr lang="en-US"/>
        </a:p>
      </dgm:t>
    </dgm:pt>
    <dgm:pt modelId="{A8C344E3-6303-44E2-B8FA-40C01145C1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Celebrity unusual video</a:t>
          </a:r>
        </a:p>
      </dgm:t>
    </dgm:pt>
    <dgm:pt modelId="{FF587948-9BEF-4609-BDE6-5214F59252F9}" type="parTrans" cxnId="{064DD080-5A11-4309-9D6C-856EA88A652B}">
      <dgm:prSet/>
      <dgm:spPr/>
      <dgm:t>
        <a:bodyPr/>
        <a:lstStyle/>
        <a:p>
          <a:endParaRPr lang="en-US"/>
        </a:p>
      </dgm:t>
    </dgm:pt>
    <dgm:pt modelId="{F9246BA8-6BF4-4954-BCB2-4456E8B8E239}" type="sibTrans" cxnId="{064DD080-5A11-4309-9D6C-856EA88A652B}">
      <dgm:prSet/>
      <dgm:spPr/>
      <dgm:t>
        <a:bodyPr/>
        <a:lstStyle/>
        <a:p>
          <a:endParaRPr lang="en-US"/>
        </a:p>
      </dgm:t>
    </dgm:pt>
    <dgm:pt modelId="{C42FE989-52B6-45E2-BE33-66D3AF6DCF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Revenge Private Videos</a:t>
          </a:r>
        </a:p>
      </dgm:t>
    </dgm:pt>
    <dgm:pt modelId="{839815E9-EAFA-4D84-8617-F24A2C76ACAC}" type="parTrans" cxnId="{A63E477A-54DC-4EF0-8D53-BE4129035806}">
      <dgm:prSet/>
      <dgm:spPr/>
      <dgm:t>
        <a:bodyPr/>
        <a:lstStyle/>
        <a:p>
          <a:endParaRPr lang="en-US"/>
        </a:p>
      </dgm:t>
    </dgm:pt>
    <dgm:pt modelId="{1D19BF17-A6B2-4C7C-8CB9-9A437CFF791E}" type="sibTrans" cxnId="{A63E477A-54DC-4EF0-8D53-BE4129035806}">
      <dgm:prSet/>
      <dgm:spPr/>
      <dgm:t>
        <a:bodyPr/>
        <a:lstStyle/>
        <a:p>
          <a:endParaRPr lang="en-US"/>
        </a:p>
      </dgm:t>
    </dgm:pt>
    <dgm:pt modelId="{FF66FF83-DD1A-42D5-8D74-DD16777A07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Politician videos</a:t>
          </a:r>
        </a:p>
      </dgm:t>
    </dgm:pt>
    <dgm:pt modelId="{03640473-1D64-4C8C-95A0-97E98388B7FF}" type="parTrans" cxnId="{BEFFBE9B-4D2D-45A7-8CB2-3491FE8F9C77}">
      <dgm:prSet/>
      <dgm:spPr/>
      <dgm:t>
        <a:bodyPr/>
        <a:lstStyle/>
        <a:p>
          <a:endParaRPr lang="en-US"/>
        </a:p>
      </dgm:t>
    </dgm:pt>
    <dgm:pt modelId="{1A420843-C292-484B-AB2F-4E300388F305}" type="sibTrans" cxnId="{BEFFBE9B-4D2D-45A7-8CB2-3491FE8F9C77}">
      <dgm:prSet/>
      <dgm:spPr/>
      <dgm:t>
        <a:bodyPr/>
        <a:lstStyle/>
        <a:p>
          <a:endParaRPr lang="en-US"/>
        </a:p>
      </dgm:t>
    </dgm:pt>
    <dgm:pt modelId="{599D8C5D-BF2C-49B9-A653-950219F01BA6}" type="pres">
      <dgm:prSet presAssocID="{4DC64FBB-365A-4106-B9B1-235055FFAA97}" presName="root" presStyleCnt="0">
        <dgm:presLayoutVars>
          <dgm:dir/>
          <dgm:resizeHandles val="exact"/>
        </dgm:presLayoutVars>
      </dgm:prSet>
      <dgm:spPr/>
    </dgm:pt>
    <dgm:pt modelId="{E6438279-6747-41F4-92EC-16D30264CA0D}" type="pres">
      <dgm:prSet presAssocID="{A78C31BA-ADD3-4727-8E76-DCA4BE372190}" presName="compNode" presStyleCnt="0"/>
      <dgm:spPr/>
    </dgm:pt>
    <dgm:pt modelId="{8743439E-5653-44E3-BCB5-4BDE75D0B5EF}" type="pres">
      <dgm:prSet presAssocID="{A78C31BA-ADD3-4727-8E76-DCA4BE37219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1BA832AB-A635-41EA-8FC0-0E4EBCF6998D}" type="pres">
      <dgm:prSet presAssocID="{A78C31BA-ADD3-4727-8E76-DCA4BE372190}" presName="spaceRect" presStyleCnt="0"/>
      <dgm:spPr/>
    </dgm:pt>
    <dgm:pt modelId="{4C18E11E-5C31-4D5B-8437-D04AFE58454D}" type="pres">
      <dgm:prSet presAssocID="{A78C31BA-ADD3-4727-8E76-DCA4BE372190}" presName="textRect" presStyleLbl="revTx" presStyleIdx="0" presStyleCnt="6">
        <dgm:presLayoutVars>
          <dgm:chMax val="1"/>
          <dgm:chPref val="1"/>
        </dgm:presLayoutVars>
      </dgm:prSet>
      <dgm:spPr/>
    </dgm:pt>
    <dgm:pt modelId="{0C67D346-F7C9-4024-AD52-33338E8BBB64}" type="pres">
      <dgm:prSet presAssocID="{81E4D59D-4789-4192-BFBE-835F6D2D7BAC}" presName="sibTrans" presStyleCnt="0"/>
      <dgm:spPr/>
    </dgm:pt>
    <dgm:pt modelId="{B26748AC-9A8D-46C1-BFE4-0E01E78C795E}" type="pres">
      <dgm:prSet presAssocID="{F938155A-A142-4725-9E18-EED076DAFA56}" presName="compNode" presStyleCnt="0"/>
      <dgm:spPr/>
    </dgm:pt>
    <dgm:pt modelId="{42615807-E4EC-4615-A56D-F2CA0B236467}" type="pres">
      <dgm:prSet presAssocID="{F938155A-A142-4725-9E18-EED076DAFA5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D4E8C140-F2CA-4249-816F-D091ECC4F75C}" type="pres">
      <dgm:prSet presAssocID="{F938155A-A142-4725-9E18-EED076DAFA56}" presName="spaceRect" presStyleCnt="0"/>
      <dgm:spPr/>
    </dgm:pt>
    <dgm:pt modelId="{43A6B12D-0ADC-4B8F-A969-89A4E3118057}" type="pres">
      <dgm:prSet presAssocID="{F938155A-A142-4725-9E18-EED076DAFA56}" presName="textRect" presStyleLbl="revTx" presStyleIdx="1" presStyleCnt="6">
        <dgm:presLayoutVars>
          <dgm:chMax val="1"/>
          <dgm:chPref val="1"/>
        </dgm:presLayoutVars>
      </dgm:prSet>
      <dgm:spPr/>
    </dgm:pt>
    <dgm:pt modelId="{0E1CCBC0-CEAD-4CA2-BF0F-4AC9721B9D1A}" type="pres">
      <dgm:prSet presAssocID="{19253A17-383B-462D-8EF2-9F86B31831C0}" presName="sibTrans" presStyleCnt="0"/>
      <dgm:spPr/>
    </dgm:pt>
    <dgm:pt modelId="{7F2E5E87-24B5-4D4D-A529-940E27C20BCB}" type="pres">
      <dgm:prSet presAssocID="{30FDDCE5-4586-4CDF-B289-24EB0AC232FD}" presName="compNode" presStyleCnt="0"/>
      <dgm:spPr/>
    </dgm:pt>
    <dgm:pt modelId="{C0A30198-6EA9-49A7-AF0D-EE8BF1552387}" type="pres">
      <dgm:prSet presAssocID="{30FDDCE5-4586-4CDF-B289-24EB0AC232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DDF695F-9373-431E-9432-4C4A95B21794}" type="pres">
      <dgm:prSet presAssocID="{30FDDCE5-4586-4CDF-B289-24EB0AC232FD}" presName="spaceRect" presStyleCnt="0"/>
      <dgm:spPr/>
    </dgm:pt>
    <dgm:pt modelId="{337CE903-1B28-49A3-8A3E-C176B66FF435}" type="pres">
      <dgm:prSet presAssocID="{30FDDCE5-4586-4CDF-B289-24EB0AC232FD}" presName="textRect" presStyleLbl="revTx" presStyleIdx="2" presStyleCnt="6">
        <dgm:presLayoutVars>
          <dgm:chMax val="1"/>
          <dgm:chPref val="1"/>
        </dgm:presLayoutVars>
      </dgm:prSet>
      <dgm:spPr/>
    </dgm:pt>
    <dgm:pt modelId="{D1D1B2B9-DE5B-4434-AAAB-566FAB472705}" type="pres">
      <dgm:prSet presAssocID="{3B4EF796-06A2-4A7F-B1CE-F9DB16D6B538}" presName="sibTrans" presStyleCnt="0"/>
      <dgm:spPr/>
    </dgm:pt>
    <dgm:pt modelId="{8F186301-BE3A-44BD-BEE9-2FC9591FFBA2}" type="pres">
      <dgm:prSet presAssocID="{A8C344E3-6303-44E2-B8FA-40C01145C184}" presName="compNode" presStyleCnt="0"/>
      <dgm:spPr/>
    </dgm:pt>
    <dgm:pt modelId="{C6E0C4F1-0C51-43C0-BC15-0626F5B5C100}" type="pres">
      <dgm:prSet presAssocID="{A8C344E3-6303-44E2-B8FA-40C01145C18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7B7E5D66-9F07-4E39-8645-39DD1B11D94B}" type="pres">
      <dgm:prSet presAssocID="{A8C344E3-6303-44E2-B8FA-40C01145C184}" presName="spaceRect" presStyleCnt="0"/>
      <dgm:spPr/>
    </dgm:pt>
    <dgm:pt modelId="{F17F41F4-6344-468E-B5DB-908016C803B2}" type="pres">
      <dgm:prSet presAssocID="{A8C344E3-6303-44E2-B8FA-40C01145C184}" presName="textRect" presStyleLbl="revTx" presStyleIdx="3" presStyleCnt="6">
        <dgm:presLayoutVars>
          <dgm:chMax val="1"/>
          <dgm:chPref val="1"/>
        </dgm:presLayoutVars>
      </dgm:prSet>
      <dgm:spPr/>
    </dgm:pt>
    <dgm:pt modelId="{10D29E4B-9D4A-4602-8F77-873E7326CE33}" type="pres">
      <dgm:prSet presAssocID="{F9246BA8-6BF4-4954-BCB2-4456E8B8E239}" presName="sibTrans" presStyleCnt="0"/>
      <dgm:spPr/>
    </dgm:pt>
    <dgm:pt modelId="{41D71FC3-7C86-4A5B-BA2C-8674134133C8}" type="pres">
      <dgm:prSet presAssocID="{C42FE989-52B6-45E2-BE33-66D3AF6DCFE1}" presName="compNode" presStyleCnt="0"/>
      <dgm:spPr/>
    </dgm:pt>
    <dgm:pt modelId="{0190CBF0-704C-4AAC-B35E-C57D537BAC96}" type="pres">
      <dgm:prSet presAssocID="{C42FE989-52B6-45E2-BE33-66D3AF6DCFE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AA339A38-5A3A-44C7-9621-0C4B85DBB9BC}" type="pres">
      <dgm:prSet presAssocID="{C42FE989-52B6-45E2-BE33-66D3AF6DCFE1}" presName="spaceRect" presStyleCnt="0"/>
      <dgm:spPr/>
    </dgm:pt>
    <dgm:pt modelId="{17690C01-587A-4964-9FF8-10085F786681}" type="pres">
      <dgm:prSet presAssocID="{C42FE989-52B6-45E2-BE33-66D3AF6DCFE1}" presName="textRect" presStyleLbl="revTx" presStyleIdx="4" presStyleCnt="6">
        <dgm:presLayoutVars>
          <dgm:chMax val="1"/>
          <dgm:chPref val="1"/>
        </dgm:presLayoutVars>
      </dgm:prSet>
      <dgm:spPr/>
    </dgm:pt>
    <dgm:pt modelId="{31288BA2-1443-4F4F-8A96-6DDA28B3BC0B}" type="pres">
      <dgm:prSet presAssocID="{1D19BF17-A6B2-4C7C-8CB9-9A437CFF791E}" presName="sibTrans" presStyleCnt="0"/>
      <dgm:spPr/>
    </dgm:pt>
    <dgm:pt modelId="{3D4D204C-A887-417F-92BB-B1313D94FA13}" type="pres">
      <dgm:prSet presAssocID="{FF66FF83-DD1A-42D5-8D74-DD16777A0731}" presName="compNode" presStyleCnt="0"/>
      <dgm:spPr/>
    </dgm:pt>
    <dgm:pt modelId="{F54C81F2-F635-4319-9457-607598E66827}" type="pres">
      <dgm:prSet presAssocID="{FF66FF83-DD1A-42D5-8D74-DD16777A073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7B7A308C-A50E-4213-B620-DEAB85E712BB}" type="pres">
      <dgm:prSet presAssocID="{FF66FF83-DD1A-42D5-8D74-DD16777A0731}" presName="spaceRect" presStyleCnt="0"/>
      <dgm:spPr/>
    </dgm:pt>
    <dgm:pt modelId="{F89B36C5-E562-4893-A56F-0AFAA4A732AA}" type="pres">
      <dgm:prSet presAssocID="{FF66FF83-DD1A-42D5-8D74-DD16777A073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37EFF27-6279-45FE-B499-5C26AAB88E15}" srcId="{4DC64FBB-365A-4106-B9B1-235055FFAA97}" destId="{F938155A-A142-4725-9E18-EED076DAFA56}" srcOrd="1" destOrd="0" parTransId="{D67737CC-17D7-4200-839A-CBFA4BE08B52}" sibTransId="{19253A17-383B-462D-8EF2-9F86B31831C0}"/>
    <dgm:cxn modelId="{AE06F43E-B08F-4A34-9CF7-90A0CEA14FFF}" type="presOf" srcId="{A78C31BA-ADD3-4727-8E76-DCA4BE372190}" destId="{4C18E11E-5C31-4D5B-8437-D04AFE58454D}" srcOrd="0" destOrd="0" presId="urn:microsoft.com/office/officeart/2018/2/layout/IconLabelList"/>
    <dgm:cxn modelId="{63B47A5C-D359-487C-BF3C-1758ACB3A1BC}" srcId="{4DC64FBB-365A-4106-B9B1-235055FFAA97}" destId="{30FDDCE5-4586-4CDF-B289-24EB0AC232FD}" srcOrd="2" destOrd="0" parTransId="{95CC97FC-9799-475F-843A-1B72A7EF480B}" sibTransId="{3B4EF796-06A2-4A7F-B1CE-F9DB16D6B538}"/>
    <dgm:cxn modelId="{A63E477A-54DC-4EF0-8D53-BE4129035806}" srcId="{4DC64FBB-365A-4106-B9B1-235055FFAA97}" destId="{C42FE989-52B6-45E2-BE33-66D3AF6DCFE1}" srcOrd="4" destOrd="0" parTransId="{839815E9-EAFA-4D84-8617-F24A2C76ACAC}" sibTransId="{1D19BF17-A6B2-4C7C-8CB9-9A437CFF791E}"/>
    <dgm:cxn modelId="{89CB2780-6B3E-4046-B96D-49C7D6F1244E}" type="presOf" srcId="{FF66FF83-DD1A-42D5-8D74-DD16777A0731}" destId="{F89B36C5-E562-4893-A56F-0AFAA4A732AA}" srcOrd="0" destOrd="0" presId="urn:microsoft.com/office/officeart/2018/2/layout/IconLabelList"/>
    <dgm:cxn modelId="{064DD080-5A11-4309-9D6C-856EA88A652B}" srcId="{4DC64FBB-365A-4106-B9B1-235055FFAA97}" destId="{A8C344E3-6303-44E2-B8FA-40C01145C184}" srcOrd="3" destOrd="0" parTransId="{FF587948-9BEF-4609-BDE6-5214F59252F9}" sibTransId="{F9246BA8-6BF4-4954-BCB2-4456E8B8E239}"/>
    <dgm:cxn modelId="{A3F15793-7C0B-497E-8B46-DF1E9C653D3D}" srcId="{4DC64FBB-365A-4106-B9B1-235055FFAA97}" destId="{A78C31BA-ADD3-4727-8E76-DCA4BE372190}" srcOrd="0" destOrd="0" parTransId="{8DFF9286-5D4D-4BD4-8D2C-564CC8818251}" sibTransId="{81E4D59D-4789-4192-BFBE-835F6D2D7BAC}"/>
    <dgm:cxn modelId="{BEFFBE9B-4D2D-45A7-8CB2-3491FE8F9C77}" srcId="{4DC64FBB-365A-4106-B9B1-235055FFAA97}" destId="{FF66FF83-DD1A-42D5-8D74-DD16777A0731}" srcOrd="5" destOrd="0" parTransId="{03640473-1D64-4C8C-95A0-97E98388B7FF}" sibTransId="{1A420843-C292-484B-AB2F-4E300388F305}"/>
    <dgm:cxn modelId="{D49090AF-57FE-4144-B5DB-A857AA32C522}" type="presOf" srcId="{30FDDCE5-4586-4CDF-B289-24EB0AC232FD}" destId="{337CE903-1B28-49A3-8A3E-C176B66FF435}" srcOrd="0" destOrd="0" presId="urn:microsoft.com/office/officeart/2018/2/layout/IconLabelList"/>
    <dgm:cxn modelId="{9A61A7BE-BA9C-49B0-B346-0F2BFD3F4123}" type="presOf" srcId="{A8C344E3-6303-44E2-B8FA-40C01145C184}" destId="{F17F41F4-6344-468E-B5DB-908016C803B2}" srcOrd="0" destOrd="0" presId="urn:microsoft.com/office/officeart/2018/2/layout/IconLabelList"/>
    <dgm:cxn modelId="{1BA583CB-2802-4E0B-8CD2-06C7072935FB}" type="presOf" srcId="{F938155A-A142-4725-9E18-EED076DAFA56}" destId="{43A6B12D-0ADC-4B8F-A969-89A4E3118057}" srcOrd="0" destOrd="0" presId="urn:microsoft.com/office/officeart/2018/2/layout/IconLabelList"/>
    <dgm:cxn modelId="{375E1BD7-704C-4C32-9266-6C5EF0C1FBF7}" type="presOf" srcId="{4DC64FBB-365A-4106-B9B1-235055FFAA97}" destId="{599D8C5D-BF2C-49B9-A653-950219F01BA6}" srcOrd="0" destOrd="0" presId="urn:microsoft.com/office/officeart/2018/2/layout/IconLabelList"/>
    <dgm:cxn modelId="{6D5DCCF4-2C66-4B93-A7C9-0AB663AD6F90}" type="presOf" srcId="{C42FE989-52B6-45E2-BE33-66D3AF6DCFE1}" destId="{17690C01-587A-4964-9FF8-10085F786681}" srcOrd="0" destOrd="0" presId="urn:microsoft.com/office/officeart/2018/2/layout/IconLabelList"/>
    <dgm:cxn modelId="{BA22A324-624E-4BA5-890E-C1483E1CDC1C}" type="presParOf" srcId="{599D8C5D-BF2C-49B9-A653-950219F01BA6}" destId="{E6438279-6747-41F4-92EC-16D30264CA0D}" srcOrd="0" destOrd="0" presId="urn:microsoft.com/office/officeart/2018/2/layout/IconLabelList"/>
    <dgm:cxn modelId="{1FE2DA44-6175-487E-A52F-3ADEACE545E6}" type="presParOf" srcId="{E6438279-6747-41F4-92EC-16D30264CA0D}" destId="{8743439E-5653-44E3-BCB5-4BDE75D0B5EF}" srcOrd="0" destOrd="0" presId="urn:microsoft.com/office/officeart/2018/2/layout/IconLabelList"/>
    <dgm:cxn modelId="{5640D4B6-CD08-4C92-B7E1-FB3C6E32E33A}" type="presParOf" srcId="{E6438279-6747-41F4-92EC-16D30264CA0D}" destId="{1BA832AB-A635-41EA-8FC0-0E4EBCF6998D}" srcOrd="1" destOrd="0" presId="urn:microsoft.com/office/officeart/2018/2/layout/IconLabelList"/>
    <dgm:cxn modelId="{7F789559-CB40-4925-B87D-894072F163FC}" type="presParOf" srcId="{E6438279-6747-41F4-92EC-16D30264CA0D}" destId="{4C18E11E-5C31-4D5B-8437-D04AFE58454D}" srcOrd="2" destOrd="0" presId="urn:microsoft.com/office/officeart/2018/2/layout/IconLabelList"/>
    <dgm:cxn modelId="{F8E2B8E3-1B1E-44E2-802F-1A8F744E65CB}" type="presParOf" srcId="{599D8C5D-BF2C-49B9-A653-950219F01BA6}" destId="{0C67D346-F7C9-4024-AD52-33338E8BBB64}" srcOrd="1" destOrd="0" presId="urn:microsoft.com/office/officeart/2018/2/layout/IconLabelList"/>
    <dgm:cxn modelId="{E6CB02BA-BC34-46B1-96BA-84A32F4BB863}" type="presParOf" srcId="{599D8C5D-BF2C-49B9-A653-950219F01BA6}" destId="{B26748AC-9A8D-46C1-BFE4-0E01E78C795E}" srcOrd="2" destOrd="0" presId="urn:microsoft.com/office/officeart/2018/2/layout/IconLabelList"/>
    <dgm:cxn modelId="{0620CEE4-31EF-45E2-A37B-47562294DEEB}" type="presParOf" srcId="{B26748AC-9A8D-46C1-BFE4-0E01E78C795E}" destId="{42615807-E4EC-4615-A56D-F2CA0B236467}" srcOrd="0" destOrd="0" presId="urn:microsoft.com/office/officeart/2018/2/layout/IconLabelList"/>
    <dgm:cxn modelId="{AB8B300A-1FAA-4868-A354-EA5E61A1D98B}" type="presParOf" srcId="{B26748AC-9A8D-46C1-BFE4-0E01E78C795E}" destId="{D4E8C140-F2CA-4249-816F-D091ECC4F75C}" srcOrd="1" destOrd="0" presId="urn:microsoft.com/office/officeart/2018/2/layout/IconLabelList"/>
    <dgm:cxn modelId="{5A85F33D-F2D3-456A-BADF-87D0AB940B5A}" type="presParOf" srcId="{B26748AC-9A8D-46C1-BFE4-0E01E78C795E}" destId="{43A6B12D-0ADC-4B8F-A969-89A4E3118057}" srcOrd="2" destOrd="0" presId="urn:microsoft.com/office/officeart/2018/2/layout/IconLabelList"/>
    <dgm:cxn modelId="{F100CFF1-FAF5-4669-B0AE-4F7663AAF453}" type="presParOf" srcId="{599D8C5D-BF2C-49B9-A653-950219F01BA6}" destId="{0E1CCBC0-CEAD-4CA2-BF0F-4AC9721B9D1A}" srcOrd="3" destOrd="0" presId="urn:microsoft.com/office/officeart/2018/2/layout/IconLabelList"/>
    <dgm:cxn modelId="{170313E6-71BE-4C17-9F5E-384931EFF3F2}" type="presParOf" srcId="{599D8C5D-BF2C-49B9-A653-950219F01BA6}" destId="{7F2E5E87-24B5-4D4D-A529-940E27C20BCB}" srcOrd="4" destOrd="0" presId="urn:microsoft.com/office/officeart/2018/2/layout/IconLabelList"/>
    <dgm:cxn modelId="{E9B90DA2-0A62-42BF-8358-CBAA98DC4E45}" type="presParOf" srcId="{7F2E5E87-24B5-4D4D-A529-940E27C20BCB}" destId="{C0A30198-6EA9-49A7-AF0D-EE8BF1552387}" srcOrd="0" destOrd="0" presId="urn:microsoft.com/office/officeart/2018/2/layout/IconLabelList"/>
    <dgm:cxn modelId="{C531ABE3-AB54-4C22-A168-AC72AE61E76D}" type="presParOf" srcId="{7F2E5E87-24B5-4D4D-A529-940E27C20BCB}" destId="{FDDF695F-9373-431E-9432-4C4A95B21794}" srcOrd="1" destOrd="0" presId="urn:microsoft.com/office/officeart/2018/2/layout/IconLabelList"/>
    <dgm:cxn modelId="{4A02AD6A-280F-41F1-8962-33EE1908389A}" type="presParOf" srcId="{7F2E5E87-24B5-4D4D-A529-940E27C20BCB}" destId="{337CE903-1B28-49A3-8A3E-C176B66FF435}" srcOrd="2" destOrd="0" presId="urn:microsoft.com/office/officeart/2018/2/layout/IconLabelList"/>
    <dgm:cxn modelId="{BFE979BA-81DF-496D-A1AB-0AB1C5F7FAC4}" type="presParOf" srcId="{599D8C5D-BF2C-49B9-A653-950219F01BA6}" destId="{D1D1B2B9-DE5B-4434-AAAB-566FAB472705}" srcOrd="5" destOrd="0" presId="urn:microsoft.com/office/officeart/2018/2/layout/IconLabelList"/>
    <dgm:cxn modelId="{3E632E97-3511-44B4-9464-4289288B884A}" type="presParOf" srcId="{599D8C5D-BF2C-49B9-A653-950219F01BA6}" destId="{8F186301-BE3A-44BD-BEE9-2FC9591FFBA2}" srcOrd="6" destOrd="0" presId="urn:microsoft.com/office/officeart/2018/2/layout/IconLabelList"/>
    <dgm:cxn modelId="{ED93735D-8C99-44B3-860E-5805A238A8FA}" type="presParOf" srcId="{8F186301-BE3A-44BD-BEE9-2FC9591FFBA2}" destId="{C6E0C4F1-0C51-43C0-BC15-0626F5B5C100}" srcOrd="0" destOrd="0" presId="urn:microsoft.com/office/officeart/2018/2/layout/IconLabelList"/>
    <dgm:cxn modelId="{4F7E9951-8613-4B33-8822-C8563BE12DD4}" type="presParOf" srcId="{8F186301-BE3A-44BD-BEE9-2FC9591FFBA2}" destId="{7B7E5D66-9F07-4E39-8645-39DD1B11D94B}" srcOrd="1" destOrd="0" presId="urn:microsoft.com/office/officeart/2018/2/layout/IconLabelList"/>
    <dgm:cxn modelId="{8DC50322-D73A-438C-8BF1-9276780B6AB3}" type="presParOf" srcId="{8F186301-BE3A-44BD-BEE9-2FC9591FFBA2}" destId="{F17F41F4-6344-468E-B5DB-908016C803B2}" srcOrd="2" destOrd="0" presId="urn:microsoft.com/office/officeart/2018/2/layout/IconLabelList"/>
    <dgm:cxn modelId="{CA23D622-5F3B-42A5-BAFF-00D6B13C8847}" type="presParOf" srcId="{599D8C5D-BF2C-49B9-A653-950219F01BA6}" destId="{10D29E4B-9D4A-4602-8F77-873E7326CE33}" srcOrd="7" destOrd="0" presId="urn:microsoft.com/office/officeart/2018/2/layout/IconLabelList"/>
    <dgm:cxn modelId="{DFFB1D68-07D9-4ACE-B251-D5C63E2CC3AE}" type="presParOf" srcId="{599D8C5D-BF2C-49B9-A653-950219F01BA6}" destId="{41D71FC3-7C86-4A5B-BA2C-8674134133C8}" srcOrd="8" destOrd="0" presId="urn:microsoft.com/office/officeart/2018/2/layout/IconLabelList"/>
    <dgm:cxn modelId="{FB2D2619-B0FC-4264-B5A8-5D4BDE02073C}" type="presParOf" srcId="{41D71FC3-7C86-4A5B-BA2C-8674134133C8}" destId="{0190CBF0-704C-4AAC-B35E-C57D537BAC96}" srcOrd="0" destOrd="0" presId="urn:microsoft.com/office/officeart/2018/2/layout/IconLabelList"/>
    <dgm:cxn modelId="{210EDCDA-CFDC-4A4B-AA20-263B61A30E46}" type="presParOf" srcId="{41D71FC3-7C86-4A5B-BA2C-8674134133C8}" destId="{AA339A38-5A3A-44C7-9621-0C4B85DBB9BC}" srcOrd="1" destOrd="0" presId="urn:microsoft.com/office/officeart/2018/2/layout/IconLabelList"/>
    <dgm:cxn modelId="{6F706147-8F35-45C0-98A9-A86B901A7A55}" type="presParOf" srcId="{41D71FC3-7C86-4A5B-BA2C-8674134133C8}" destId="{17690C01-587A-4964-9FF8-10085F786681}" srcOrd="2" destOrd="0" presId="urn:microsoft.com/office/officeart/2018/2/layout/IconLabelList"/>
    <dgm:cxn modelId="{E0D42EF7-2FA1-4A18-B4F4-7B8EA075B705}" type="presParOf" srcId="{599D8C5D-BF2C-49B9-A653-950219F01BA6}" destId="{31288BA2-1443-4F4F-8A96-6DDA28B3BC0B}" srcOrd="9" destOrd="0" presId="urn:microsoft.com/office/officeart/2018/2/layout/IconLabelList"/>
    <dgm:cxn modelId="{288CE4FE-2BEC-48A6-9117-0FC40DC4D623}" type="presParOf" srcId="{599D8C5D-BF2C-49B9-A653-950219F01BA6}" destId="{3D4D204C-A887-417F-92BB-B1313D94FA13}" srcOrd="10" destOrd="0" presId="urn:microsoft.com/office/officeart/2018/2/layout/IconLabelList"/>
    <dgm:cxn modelId="{CAC4EB2B-650A-4F2A-B9C1-9AB3E3B10688}" type="presParOf" srcId="{3D4D204C-A887-417F-92BB-B1313D94FA13}" destId="{F54C81F2-F635-4319-9457-607598E66827}" srcOrd="0" destOrd="0" presId="urn:microsoft.com/office/officeart/2018/2/layout/IconLabelList"/>
    <dgm:cxn modelId="{7C3F1094-FCBC-4663-B803-E240687198F7}" type="presParOf" srcId="{3D4D204C-A887-417F-92BB-B1313D94FA13}" destId="{7B7A308C-A50E-4213-B620-DEAB85E712BB}" srcOrd="1" destOrd="0" presId="urn:microsoft.com/office/officeart/2018/2/layout/IconLabelList"/>
    <dgm:cxn modelId="{5CC7C495-2D2C-4962-BFE6-497E1DAC64F1}" type="presParOf" srcId="{3D4D204C-A887-417F-92BB-B1313D94FA13}" destId="{F89B36C5-E562-4893-A56F-0AFAA4A732A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439E-5653-44E3-BCB5-4BDE75D0B5EF}">
      <dsp:nvSpPr>
        <dsp:cNvPr id="0" name=""/>
        <dsp:cNvSpPr/>
      </dsp:nvSpPr>
      <dsp:spPr>
        <a:xfrm>
          <a:off x="342690" y="680152"/>
          <a:ext cx="559248" cy="559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8E11E-5C31-4D5B-8437-D04AFE58454D}">
      <dsp:nvSpPr>
        <dsp:cNvPr id="0" name=""/>
        <dsp:cNvSpPr/>
      </dsp:nvSpPr>
      <dsp:spPr>
        <a:xfrm>
          <a:off x="927" y="1445284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Fake News</a:t>
          </a:r>
        </a:p>
      </dsp:txBody>
      <dsp:txXfrm>
        <a:off x="927" y="1445284"/>
        <a:ext cx="1242773" cy="497109"/>
      </dsp:txXfrm>
    </dsp:sp>
    <dsp:sp modelId="{42615807-E4EC-4615-A56D-F2CA0B236467}">
      <dsp:nvSpPr>
        <dsp:cNvPr id="0" name=""/>
        <dsp:cNvSpPr/>
      </dsp:nvSpPr>
      <dsp:spPr>
        <a:xfrm>
          <a:off x="1802948" y="680152"/>
          <a:ext cx="559248" cy="559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6B12D-0ADC-4B8F-A969-89A4E3118057}">
      <dsp:nvSpPr>
        <dsp:cNvPr id="0" name=""/>
        <dsp:cNvSpPr/>
      </dsp:nvSpPr>
      <dsp:spPr>
        <a:xfrm>
          <a:off x="1461186" y="1445284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Malicious hoaxes</a:t>
          </a:r>
        </a:p>
      </dsp:txBody>
      <dsp:txXfrm>
        <a:off x="1461186" y="1445284"/>
        <a:ext cx="1242773" cy="497109"/>
      </dsp:txXfrm>
    </dsp:sp>
    <dsp:sp modelId="{C0A30198-6EA9-49A7-AF0D-EE8BF1552387}">
      <dsp:nvSpPr>
        <dsp:cNvPr id="0" name=""/>
        <dsp:cNvSpPr/>
      </dsp:nvSpPr>
      <dsp:spPr>
        <a:xfrm>
          <a:off x="3263207" y="680152"/>
          <a:ext cx="559248" cy="559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CE903-1B28-49A3-8A3E-C176B66FF435}">
      <dsp:nvSpPr>
        <dsp:cNvPr id="0" name=""/>
        <dsp:cNvSpPr/>
      </dsp:nvSpPr>
      <dsp:spPr>
        <a:xfrm>
          <a:off x="2921445" y="1445284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Financial fraud</a:t>
          </a:r>
        </a:p>
      </dsp:txBody>
      <dsp:txXfrm>
        <a:off x="2921445" y="1445284"/>
        <a:ext cx="1242773" cy="497109"/>
      </dsp:txXfrm>
    </dsp:sp>
    <dsp:sp modelId="{C6E0C4F1-0C51-43C0-BC15-0626F5B5C100}">
      <dsp:nvSpPr>
        <dsp:cNvPr id="0" name=""/>
        <dsp:cNvSpPr/>
      </dsp:nvSpPr>
      <dsp:spPr>
        <a:xfrm>
          <a:off x="342690" y="2253087"/>
          <a:ext cx="559248" cy="559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F41F4-6344-468E-B5DB-908016C803B2}">
      <dsp:nvSpPr>
        <dsp:cNvPr id="0" name=""/>
        <dsp:cNvSpPr/>
      </dsp:nvSpPr>
      <dsp:spPr>
        <a:xfrm>
          <a:off x="927" y="3018219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Celebrity unusual video</a:t>
          </a:r>
        </a:p>
      </dsp:txBody>
      <dsp:txXfrm>
        <a:off x="927" y="3018219"/>
        <a:ext cx="1242773" cy="497109"/>
      </dsp:txXfrm>
    </dsp:sp>
    <dsp:sp modelId="{0190CBF0-704C-4AAC-B35E-C57D537BAC96}">
      <dsp:nvSpPr>
        <dsp:cNvPr id="0" name=""/>
        <dsp:cNvSpPr/>
      </dsp:nvSpPr>
      <dsp:spPr>
        <a:xfrm>
          <a:off x="1802948" y="2253087"/>
          <a:ext cx="559248" cy="5592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90C01-587A-4964-9FF8-10085F786681}">
      <dsp:nvSpPr>
        <dsp:cNvPr id="0" name=""/>
        <dsp:cNvSpPr/>
      </dsp:nvSpPr>
      <dsp:spPr>
        <a:xfrm>
          <a:off x="1461186" y="3018219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Revenge Private Videos</a:t>
          </a:r>
        </a:p>
      </dsp:txBody>
      <dsp:txXfrm>
        <a:off x="1461186" y="3018219"/>
        <a:ext cx="1242773" cy="497109"/>
      </dsp:txXfrm>
    </dsp:sp>
    <dsp:sp modelId="{F54C81F2-F635-4319-9457-607598E66827}">
      <dsp:nvSpPr>
        <dsp:cNvPr id="0" name=""/>
        <dsp:cNvSpPr/>
      </dsp:nvSpPr>
      <dsp:spPr>
        <a:xfrm>
          <a:off x="3263207" y="2253087"/>
          <a:ext cx="559248" cy="5592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B36C5-E562-4893-A56F-0AFAA4A732AA}">
      <dsp:nvSpPr>
        <dsp:cNvPr id="0" name=""/>
        <dsp:cNvSpPr/>
      </dsp:nvSpPr>
      <dsp:spPr>
        <a:xfrm>
          <a:off x="2921445" y="3018219"/>
          <a:ext cx="1242773" cy="49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Politician videos</a:t>
          </a:r>
        </a:p>
      </dsp:txBody>
      <dsp:txXfrm>
        <a:off x="2921445" y="3018219"/>
        <a:ext cx="1242773" cy="497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98BDE9-F06C-411F-9E43-1C9E610106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DF24E-0F20-4FB6-B796-5ED7FCDFA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3B5E6-EE50-4CB7-8272-9418E445B549}" type="datetimeFigureOut">
              <a:rPr lang="en-IN" smtClean="0"/>
              <a:t>05/11/23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08AD7-5FB7-4ACE-BC79-5298EACBE1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ADB59-3FDD-4300-B384-0B2A1BA8F1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30719-B650-4BB5-9967-109F8494A8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898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09:23.452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7064 4121 24575,'-62'44'0,"1"0"0,-6 14 0,1 7 0,-21 24 0,2 9 0,29-29 0,1 2 0,3 1 0,-15 26 0,6 0 0,4-2 0,7-3 0,13-16 0,4-2 0,5-7 0,1-4 0,-14 45 0,14-37 0,10-29 0,10-31 0,22-53 0,38-75 0,-16 45 0,7-9 0,4-4-246,3-1 0,4-7 0,3-3 0,2-1 0,11-12 0,4-1 0,1-2 0,1 0 200,-10 21 1,-1-2-1,2 0 1,2 1-1,-2 2 46,12-14 0,1 0 0,-1 5 0,-1 2 0,-9 13 0,-2 3 0,-1 4 0,-3 1 0,5-5 0,-2 6 0,-7 3 0,7-4 0,-10 10 0,3-7 0,-51 44 0,-61 19 0,-17 7 0,-15 8 0,0 0 0,-7 4 0,-6 3 262,-22 6 0,-7 2 0,-2 4-262,20-1 0,0 3 0,-3 2 0,4 2 0,3 1 0,2 3 0,0 1 0,5 1 0,-22 12 0,5 2 0,4 4-70,16-5 0,6 4 1,5 0 69,-12 20 0,11 3 0,15 0 0,8 5 0,13 0 0,6 4 0,10-1 0,3 2 0,0 5 0,2 1 491,3-5 1,0-1-287,3-10 1,-1-5 19,-7 45-225,14-41 0,11-18 0,4-1 0,0 4 0,4-2 0,7-16 0,13-19 0,21-16 0,38-24 0,40-30 0,-41 8 0,4-9 0,14-12 0,1-5 0,-1-4 0,-1-4 0,-3-5 0,-4-2 0,-14 5 0,-3-1 0,-12 7 0,-6 0 0,-10 7 0,-5 2 0,10-30 0,-22 23 0,-21 22 0,-8 16 0,-7 11 0,-16 9 0,-22 4 0,-30 5 0,-32 14 0,38 1 0,-4 5 0,-9 10 0,-2 4 0,-10 11 0,0 6 0,-11 11 0,0 5 0,32-16 0,0 3 0,0-1 0,0 4 0,1-1 0,0 2 0,-26 25 0,4-2 0,15-11 0,6-6 0,20-15 0,4-5 0,-8 14 0,39-35 0,37-34 0,61-52 0,3-8 0,18-14 0,-28 20 0,9-5 0,2-6 0,5-1-197,-5 0 0,3-1 1,3-4-1,2-2 0,0-1 33,-7 7 0,2-3 0,1-2 0,0 1 0,1 0 0,-1-1 0,2 0 0,1-2 0,0 0 0,-2 1 0,1 0 0,-3 2 75,7-7 0,-1 1 0,0 2 0,-4 2 0,-2 3-115,8-8 0,-1 3 0,-4 4 0,-5 5 204,4-4 0,-6 6 0,-8 6 0,-2 2 0,-8 7 0,15-16 0,-49 42 0,-37 21 983,-42 19-492,-13 13 1,-16 9-165,-8 4 1,-9 9 0,-10 3-574,-6 4 0,-10 7 0,-6 3 0,-5 4 105,36-18 1,-5 4-1,-2 1 1,-3 2-1,-2 1 1,0 0-1,0 1 0,-10 4 1,0 2-1,-2 2 1,-2-1-1,1 0 1,-1 2-1,1-2 18,15-6 0,0 1 0,-1 0 0,0-1 0,1 1 0,0 0 0,2-2 0,2 0-41,-20 12 0,2 0 0,0-1 0,4-2 0,3-1 0,6-3-33,3-2 0,4-1 1,3-2-1,4-4 0,6 0-131,-22 12 0,9-3 0,11-7 199,10-4 0,15-7 129,5 2 983,46-26 0,21-9 0,52-20-492,24-13 1,22-11-247,-22 5 1,12-5 0,4-2 0,6-4-260,-1 1 1,6-3-1,3-3 1,3-1-1,2 0 14,-10 3 0,4-3 0,1 0 0,1-1 0,0-1 0,-2 1 0,0 1 0,1-3 0,-2 2 0,1-2 0,-3 2 0,-1 1 0,6-3 0,0-1 0,-3 3 0,-2 0 0,-4 2-188,6-2 0,-2 1 1,-4 1-1,-5 4 188,2 1 0,-5 2 0,-8 4 0,8-2 0,-12 8 0,22-6 0,-53 18 0,-41 12 0,-59 27 0,-33 19 0,6 1 0,-9 10 0,-9 6-97,1-3 1,-9 6 0,-5 5 0,-6 2 0,1 3 96,14-8 0,-2 2 0,-3 4 0,-2 0 0,1 2 0,-4 1 0,2 1-123,4-4 0,0 1 0,-2 2 0,-1 0 0,0 1 0,1 1 0,-1-1 0,2 1 0,-3 3 0,0 2 0,-2-1 0,2 0 0,0 2 0,2-2 0,2 1 0,1-2-18,-2 5 1,-1-1-1,4 0 1,0-1-1,2-1 1,4 0-1,3-2-56,-15 14 0,5 0 1,3-2-1,4-4 0,6-2 85,2-2 0,4-1 0,6-4 0,12-6 112,-21 22 0,47-25 0,96-46 0,48-30 0,-31-12 0,15-15 0,12-11 0,11-9 0,5-6 0,4-4 0,3-1-71,-37 19 1,5-4 0,2-2 0,5-4-1,0-1 1,5-2 0,1-4 0,1 1 0,3-3-1,0 0 1,3-3 0,-2 1 0,2-1-1,0 0 24,-14 9 0,0-2 1,3-2-1,2 0 0,0-2 1,1 0-1,2-2 0,-1 0 1,3-1-1,-2-1 0,2 0 1,0 0-1,-1 0 0,1-1 1,0 1-1,-2-2 0,0 2 1,-1 0-1,-1 0-5,1-1 0,0 1 0,-1-1 1,1-2-1,1 2 0,-1-2 0,0-1 1,0 1-1,0 1 0,-1-1 0,-1 0 1,1 1-1,-2-1 0,1 0 0,-2 2 1,-2 0-1,0 1 0,-1 0 0,-1 1 51,5-5 0,-1 1 1,2 1-1,-2-2 1,-2 1-1,1 0 1,-2 1-1,1 0 0,-4 1 1,1 1-1,-2 1 1,-2 1-1,-2 2 1,-1 0-1,-2 1 0,-2 2-98,22-15 1,-2 0 0,-1 1-1,-3 3 1,-3 1 0,-2 2-1,-3 2 1,-4 2 0,-4 4-1,-3 2 63,14-10 1,-4 3 0,-6 5 0,-4 2 0,-3 3 0,-6 3 35,58-39 0,-11 7 0,-72 46 0,-83 55 0,-40 29 0,-36 30 0,-20 14 0,-6 2 0,48-31 0,-8 4 0,-3 3 0,-4 3 0,-5 2 0,-2 2 0,-2 2 0,-2 1 0,-2 0 0,14-9 0,-2 3 0,-4 1 0,0 0 0,-2 3 0,-3-1 0,-1 4 0,0-2 0,-3 2 0,1 1 0,-2 0 0,0-1 0,0 2 0,9-6 0,-1-1 0,-1 2 0,-2 1 0,-1 0 0,0 0 0,-1 1 0,-1 0 0,1 1 0,-2 0 0,1 0 0,0 0 0,0 1 0,-1-2 0,2 2 0,1-2 0,-3 1 0,2 0 0,-3 1 0,1 0 0,0 1 0,1-2 0,-2 2 0,1-1 0,0 0 0,1 1 0,-1-2 0,2 1 0,-1 0 0,2-1 0,0 0 0,2-1-66,-2 2 0,1-2 1,0 2-1,1-2 1,-1 2-1,0-2 1,2 0-1,1 1 1,0-1-1,0-1 1,3 0-1,-1-1 1,2 1-1,2-3 0,2 0 55,-11 7 0,3 0 0,0-1 0,1 0 0,1-1 0,2 0 0,1-2 0,2 0 0,2-2 0,2 1 0,1-3 0,2 0-112,-16 13 0,0 1 0,4-4 0,3 1 0,2-3 0,3-1 0,4-3 0,2-2 117,-23 20 0,6-4 0,3-3 0,8-4 0,7-6 333,-17 10 1,9-6 0,43-17 655,55-20-842,53-56 1,45-47-1,25-21 1,0 2-136,-35 24 1,6-3 0,6-6 0,5-2-1,3-3 1,1-1 0,0-1 0,-2 1-7,-10 8 0,0-3 0,3 0 0,1-2 0,0 0 0,0-1 0,1 0 0,-1 1 0,0-1 0,-2 0 0,0 1 0,0-1 0,2 0 0,-2-1 0,0 0 0,-1 0 0,-1 2 0,-3 0 0,-1 2 0,-2 2 140,16-14 0,1 0 1,-4 2-1,-2 1 1,-5 4-1,-5 1 1,-7 4 104,16-15 1,-7 6 0,-10 2 0,-10 6 245,30-34 1,-59 34-1,-128 78 1,-58 38-408,49-13 1,-11 10-1,-8 8 1,-3 2-1,-1 2-248,3-2 0,-6 5 0,-2 2 0,0 2 0,-2 0 0,2 1 23,13-8 1,0 2-1,-2 1 1,1 0-1,2-1 1,3 0-1,3-4 76,-12 10 1,1-1 0,4-2 0,5-2-1,6-3 392,-23 15 1,9-5 0,16-7 163,11-3 1,40-23-165,83-49 1,50-30 0,15-12-188,-18 10 0,11-10 1,10-8-1,7-3 1,5-6-1,4-2 1,-2 0-231,-22 14 1,1-2-1,4-3 1,2-2 0,2-2-1,2 0 1,0-2 0,2-1-1,0-1 1,0 0-1,0 0 19,-16 11 1,2-2 0,0-2 0,1 1-1,1-3 1,1 2 0,-1-2 0,2 0 0,-2-1-1,0 2 1,-2-1 0,1 2 0,-2-1-1,-2 1-11,9-6 0,0-1 0,0 0 0,0 0 0,0 0 0,-3 2 0,1-1 0,-4 0 0,0 3 0,-4 0 0,-2 2 0,-2 2-41,16-14 0,-2 1 0,-2 1 0,-4 3 0,-3 1 0,-3 2 0,-5 4 0,-5 2 114,14-10 0,-5 4 1,-7 3-1,-8 4 0,-11 7 9,30-29 0,-54 29 0,-171 83 0,40 11 0,-15 16 0,-11 6 0,-1 2-164,22-10 0,-5 2 0,-1 2 0,-5 1 0,1 3 0,0 0 40,2-1 1,-2 2 0,-2 0 0,0 3 0,-1-1 0,3 0 0,2-1 123,-10 6 0,1 0 0,1 2 0,3-4 0,2 1 0,4-2 196,0 2 1,2-2-1,2-1 1,5-1 0,5-3 130,-28 20 1,7-4 0,14-7 163,14-7 1,17-10 491,16 2 0,136-84-492,5-13 1,12-10-165,-19 10 1,4-5 0,0 0-46,4-4 0,0 0 1,-5 3-283,14-9 0,-13 9 983,6-10 0,-142 71-492,-52 36 1,-26 20-256,11-5 1,-8 6 0,-5 7-455,16-6 0,-6 4 0,-2 2 0,5 2 218,6-4 0,1 4 0,2-2 0,5-2 0,-10 12 0,5-4 0,8-3 0,-10 12 0,18-11 0,7 4 0,104-55 0,75-54 0,41-37 0,-55 26 0,7-6 0,6-5 0,3-2 0,3-3-164,1-2 0,4-2 0,2-4 0,2-1 0,0-2 0,0 1 23,-13 6 1,2-2-1,-1-2 1,0 0-1,0 2 1,-2-2-1,-5 2-23,3 0 0,-1-2 0,-3 1 0,-2 0 0,-4 3 0,-5 3 409,14-8 1,-5 1 0,-8 4 0,-18 6-36,20-44-210,-136 111 0,-52 38 0,-12 10 0,30-16 0,-10 7 0,-5 7 0,-7 4 0,-3 3 0,-2 2 0,0 2-99,13-9 1,-3 3 0,-2 3-1,-3 1 1,0 1 0,-3 3-1,0 0 1,-1 1 0,0 1-1,2 0 9,0 0 1,-2 0-1,0 4 1,-1-1 0,0 2-1,-1-1 1,1 1 0,0 1-1,1-1 1,1-1-1,2 1 0,3-6 1,1 3-1,1-1 1,0 1 0,0-1-1,1-1 1,1 1 0,2-2-1,1 1 1,2-2-1,2-2-33,-14 14 0,-1 0 0,4-2 0,2 0 0,1-2 0,3-2 0,4-1 0,3-4-41,-6 6 0,3-2 0,4-2 0,4-3 0,4-4 0,7-3-164,-30 26 0,11-8 0,28-9-656,29 29 796,93-102 0,51-34 1,27-19-1,3-1 188,-43 15 0,8-3 0,5-4 0,6-6 0,5-1 0,2-3 0,4-1 0,0-2 0,1 0 0,-24 10 0,2 0 0,3-2 0,0-2 0,4-2 0,0 1 0,1-2 0,2-1 0,1 0 0,0-1 0,1 0 0,-1-2 0,2 2 0,-2-2 0,-4 3 0,0 0 0,2-3 0,1 2 0,0-3 0,2 0 0,-1 0 0,0 0 0,1-1 0,-1 1 0,0-2 0,-1 2 0,-2 0 0,1 0 0,-2 2 0,-3-1 0,6-2 0,-2-2 0,2 2 0,-2-2 0,0 2 0,-1-1 0,-1 1 0,-2 0 0,1 1 0,-4 0 0,1 0 0,-4 2 0,-1 1 0,-2 0 0,15-9 0,0 2 0,-3-1 0,-2 2 0,0 1 0,-5 0 0,-2 2 0,-3 2 0,-4 2 0,-4 2 163,18-12 1,1 2 0,-7 2 0,-7 4 0,-10 6 0,-12 5 327,34-22 1,-54 29-165,-111 62 1,-71 40 0,-17 11-319,59-29 0,-7 7 1,-8 5-1,-7 4 1,-5 2-1,-3 4 0,-3 2 1,-2 1-1,0 0-80,20-11 1,-4 2 0,-3 1 0,-1 3-1,-3 0 1,-2 3 0,0-1 0,-3 2 0,0 0-1,0 2 1,-2-1 0,1 0 0,0 1-1,1-1 9,6-2 1,-2-2-1,0 3 1,-1 0-1,-2 0 1,1 1-1,-1 1 1,0-1 0,1 0-1,-1 1 1,0-1-1,2 0 1,0-1-1,2 0 1,0 0-1,2-1-9,-4 2 1,-2 2 0,2 0 0,-1-1-1,2 0 1,0 0 0,2 0 0,0-2 0,1 0-1,2 0 1,1-2 0,2 0 0,1-1-1,3-2-28,-16 10 1,0 0 0,1 1-1,2-4 1,4 1 0,1-2-1,2-2 1,6-2 0,3-2-1,5-3 124,-15 9 0,5-1 0,4-4 0,8-2 0,3-4 0,7-3-25,-27 14 0,11-5 0,28-5 113,26 28-113,91-87 0,50-34 0,27-15 0,4-3 0,-41 16 0,8-3 0,7-5 0,7-2 0,4-5 0,3-1 0,5-3 0,1 1 0,1-4 0,1 2 0,-20 7 0,4 0 0,2-3 0,1-2 0,3 1 0,3-3 0,-1 0 0,2-1 0,2-1 0,0 0 0,0-1 0,0 0 0,1-1 0,-2 2 0,1-1 0,-8 3 0,1-1 0,1-1 0,1 1 0,1-2 0,0 1 0,0-1 0,0-1 0,1 0 0,-2 0 0,2 1 0,-2-1 0,-1 0 0,0 2 0,0-1 0,-2 0 0,-1 1 0,6-4 0,1 1 0,-2 0 0,2-1 0,-1 0 0,0 0 0,-2 1 0,-1 0 0,-1-1 0,-1 2 0,-2 0 0,-2 2 0,-2 0 0,-2 1 0,-3 2 0,20-11 0,-2-1 0,-2 2 0,-3-1 0,-3 2 0,-1 3 0,-5 0 0,-3 2 0,-4 3 0,-4 1 33,17-9 0,-4 2 0,-5 3 1,-6 2-1,-9 3 0,-9 6-33,20-16 0,-13 6 0,-54 26 0,-82 40 0,-59 29 0,-16 12 0,38-13 0,-11 8 0,-10 7 0,-6 2 0,-4 6 0,-3 0 0,0 1 0,0-3-99,10-2 1,-3 1 0,-2 0-1,-2 2 1,-2 1 0,1 1-1,-2 0 1,1 1 0,0-1-1,1 2 9,8-6 1,-2 2-1,0 1 1,0 0 0,0 1-1,0-2 1,0 2 0,3-1-1,1 0 1,3-2-1,1-1-4,-19 12 1,2 0 0,1 0 0,2-1 0,2-2 0,6-1 0,4-3-1,5-2 290,-14 8 1,5-3-1,7-4 1,6-2 0,7-2 130,-31 19 1,9-4 0,68-31-97,100-43 1,51-26-232,-19-3 0,17-14 0,14-10 0,9-6 0,6-5 0,4 0 0,-42 19 0,5-2 0,4-4 0,5-2 0,0-1 0,5-2 0,0-1 0,2-1 0,0 0 0,1-2 0,-1 2 0,0-1 0,-9 4 0,3-1 0,1 0 0,0-2 0,1 1 0,2-1 0,-2-2 0,2 2 0,0-2 0,-2 0 0,0 2 0,-1-2 0,0 2 0,-1 0 0,2-3 0,2 0 0,-2 0 0,2 0 0,-2-2 0,1 2 0,-2 0 0,0 0 0,-3 0 0,0 2 0,-1 0 0,-2 1 0,-2 1 0,12-7 0,1-1 0,-2 2 0,-1-1 0,0 2 0,-5 1 0,-2 1 0,-6 3 0,-4 1 0,-3 5 83,34-21 1,-3 2 0,-9 5 0,-19 8 0,-29 12-84,-9-12 0,-91 70 0,-48 29 0,-31 21 0,-21 13 0,-6 6 0,7-6 0,35-18 0,-4 2 0,-7 5 0,-2 2 0,-6 2 0,-1 4 0,-4 0 0,0 2 0,-1 0 0,0 2 0,-1-2 0,2 1 0,14-9 0,-2 1 0,0 2 0,-3 0 0,-1 1 0,1 1 0,-2-1 0,1 1 0,-1 2 0,1-2 0,0 1 0,1 0 0,-1 0 0,3-1 0,1 0-71,-4 2 1,0 1 0,0 0 0,-2 0-1,2 1 1,2-1 0,-1 0 0,0 2 0,2-4-1,2 2 1,1-1 0,2 0 0,0-3-1,4 1-19,-10 6 1,1-1-1,1 1 1,1-2 0,3 1-1,2-1 1,0-2 0,5-2-1,4 0 1,2-3-1,4-1 253,-26 18 1,2-2 0,6-4 0,8-2 0,10 0 0,15-2 126,-19 34 1,21-3-1,56-31-290,65-49 0,45-24 0,31-15 0,14-11 0,0-2-76,-46 6 0,6-4 1,7-6-1,7-3 0,4-4 1,3-3-1,4-2 1,2-3-1,2 0 0,1-1 1,1-1-1,-1 1 0,-2 1 18,-14 6 0,1-2 0,2-1 0,2 0 0,0-1 1,3-2-1,0 1 0,-1-1 0,2-1 0,2-1 0,-2 1 1,0-2-1,1 1 0,-2 0 0,1-1 0,-3 1 0,0 0 6,1-1 1,-1 1 0,2-2 0,-1 1 0,0-2 0,0 0 0,1 0 0,-2 0 0,1 0 0,-1 0 0,-1 0 0,-1 1 0,-1-1 0,-2 1 0,0 1 0,-2 0 0,-2 1 51,16-7 0,0 0 0,-2-1 0,1 1 0,-2-2 0,-2 4 0,0-2 0,-5 2 0,0 1 0,-5 1 0,-4 1 0,-2 2 0,-6 2 140,33-14 0,-4 0 1,-4 2-1,-8 2 1,-7 5-1,-10 6 1,-13 6 350,71-26 1,-76 38-444,-109 49 0,-48 27 0,-37 19 1,-21 10-1,-8 4 0,7-1-119,45-28 1,-4 3 0,-4 2 0,-6 3-1,-3 3 1,-3 0 0,-3 2 0,-2 3 0,-2 0-1,-2 1 1,-2 2 0,1 0 0,-2 1-1,1-2 21,16-7 1,-2 1 0,-2 0 0,-2 1 0,-2 3 0,1 0-1,-4 0 1,0 2 0,-1-1 0,0 2 0,-1-1 0,0 2 0,-1-1-1,1 1 1,0 0 0,0-1 0,1-1 0,1 1 0,0 0-1,2-2 34,2 0 1,-2 1 0,1-1 0,-1 2-1,-1-2 1,1 2 0,0-1 0,0 0 0,0 0-1,1 1 1,-1-2 0,3 2 0,-2-2 0,3 1-1,0-1 1,0-1 0,3 0 0,-1-1 0,4-1-1,-1 1 16,-14 9 0,1 1 0,0-1 0,0 0 0,2-1 0,1 0 0,1-1 0,1 1 0,2-3 0,2 1 0,1-2 0,2 0 0,2-3 0,2 0 0,3-2 98,-18 13 0,1 0 0,2-2 1,1 0-1,4-2 0,3-3 1,4-1-1,6-3 0,6-4 1,5-3-13,-54 32 0,2-5 1,32-9-1,61-14-86,72-9 0,42-21 0,-1-34 0,24-21 0,17-14 0,14-13 0,10-8 0,7-5 0,1 2 0,-4 3-66,-39 16 0,5-1 1,2-2-1,2-2 1,4-2-1,2 0 1,1-4-1,2 1 1,1 0-1,1-2 1,2-1-1,-2 1 1,2-1-1,-2 2 0,0-2 8,-3 2 0,0 0 0,4-2 0,-1 1 0,0-2 1,3 1-1,-1-2 0,1 0 0,0 0 0,0 0 0,0 0 1,-1 0-1,-1-1 0,0 2 0,-1-2 0,-2 2 0,-1-1 56,0 0 1,0 0 0,0 0 0,0-1-1,0-1 1,-1 1 0,-1 1 0,0-1-1,-1 0 1,-2 1 0,-1 0 0,-1 1-1,-2 0 1,-1 1 0,-3 1 0,-2 0 1,20-7 0,-3-1 0,0 0 0,-3 1 0,-1 0 0,-3 2 0,-3 2 0,-4-1 0,-2 3 0,-5 3 0,-4-1 163,37-16 1,8-6 0,-4 4 0,-23 8 0,-34 16 0,-53 22 819,-95 37-924,10 9 0,-18 12 1,-19 11-1,-13 9 1,-11 6-1,-7 5 0,-5 4 1,0-2-1,1 0-114,37-19 0,-5 2 1,-2 2-1,-5 2 0,-2 2 1,-1 0-1,-4 4 1,-1-1-1,-2 2 0,-1 1 1,-2 0-1,-1 1 1,2 0-1,-2 1 0,0-1 1,0 2-1,1-2 0,0 0 34,9-3 0,-1 0 0,-2 1 0,-1 0 0,0 1 0,-1 1 0,-1-1 0,0 1 0,0 2 0,-1-2 0,1 2 0,-2-2 1,1 2-1,1 0 0,0-1 0,0 0 0,1 0 0,1 1 0,0-2 0,1 1 0,1-1 21,0 0 0,-1 2 0,1-2 0,-2 2 0,2 0 0,0-2 0,0 2 0,0-1 0,0 1 0,2 0 0,-1-2 0,2 0 0,1 2 0,0-3 0,1 1 0,2-1 0,1 0 0,0-1 0,2 0 0,2-2 0,-20 14 0,0-1 0,2 0 0,-1 0 0,2 0 0,2-1 0,0-1 0,5-1 0,0-1 0,4-2 0,2 0 0,2-2 0,5-2 0,4-2 0,-22 16 0,6-4 0,3 0 0,5-4 0,4-2 0,5-1 0,2-2 0,4-2 196,-28 16 1,-7 2-1,12-5 1,33-13 0,52-18 294,98-10 1,70-35-394,-66-12 0,12-12 0,12-10 1,10-6-1,6-6 0,8-5 1,3-4-1,4 1 0,1-2 1,-2 2-154,-30 13 0,2-2 1,4-1-1,3-1 0,1-3 1,3 0-1,2-1 1,2-2-1,1-1 0,0 0 1,2-1-1,1-1 1,0 1-1,1-2 0,-2 2 1,1-2-1,0 2 0,-1-2 8,-8 6 0,0-2 0,2-1 0,2 0 0,-1 0 1,2-1-1,-1 0 0,1-1 0,1 1 0,-1-2 1,1 2-1,0-2 0,-2 1 0,2-1 0,-1 2 1,0-2-1,-2 0 0,0 2 0,-1-2 0,0 2 0,-2 0-5,4-2 0,2-1 1,-1 0-1,0 0 1,1-1-1,-2 1 0,0 0 1,0-2-1,0 2 1,-2 0-1,0 0 0,-2 2 1,0-2-1,-1 2 1,-2 0-1,-1 0 0,-2 2 1,-1 0-1,-2 2 52,23-12 0,-2 1 0,-1 0 0,-1 1 0,-1 1 0,-2 0 0,-4 1 0,1 2 0,-5 0 0,-2 2 0,-5 1 0,-2 2 0,-2 2 140,30-16 0,-7 2 1,-4 3-1,-5 3 1,-5 2-1,-4 2 1,-6 2 90,40-21 0,5-1 1,-34 14-1,-66 36-231,-78 42 0,-24 13 0,-32 15 0,-21 13 0,-14 8 0,-5 1 0,6-2-99,27-15 1,-5 2 0,-3 2-1,-2 2 1,-3 2 0,-3 0-1,-1 1 1,0 0 0,0 1-1,2 0 9,-1 0 1,-2 2-1,-2 0 1,0 1 0,-1 0-1,-1 1 1,1 0 0,1 0-1,1-1 1,0 0-1,2-1 20,-2 2 1,0-1 0,0 2 0,0-2-1,2 0 1,0-1 0,3 0 0,2-1 0,3-2-1,3-1 210,-18 10 0,3-1 1,3-1-1,4-1 1,2-3-1,6-2 1,5-2 15,-27 16 0,6-1 0,11-6 1,13-6 334,-31 22 1,61-27 491,151-66-787,-13-19 1,24-18-1,14-10 1,10-8 0,2 2-296,-32 16 1,7-3 0,3-4-1,5-2 1,4 0 0,1-4-1,3 1 1,0-2 0,2 1-1,-1-1 17,-5 2 0,3-1 0,1 0 0,1-2 0,3 0 0,0-2 0,0 1 0,1 0 0,-1-1 0,0 1 0,0 0 0,-2 1 108,-2 0 1,1 1 0,0-1 0,1 0 0,-2 0 0,1 0 0,-1 1 0,-1-1-1,-2 3 1,-1 0 0,-1-1 0,-3 4-27,17-10 0,-1 0 0,0 0 0,-3 1 0,-1 2 0,-4 2 0,-5 0 0,-4 5 0,-6 0 196,28-11 1,-1 1-1,-9 4 1,-19 5 0,-27 3 70,3-48-267,-117 96 0,-48 23 0,-35 17 0,-23 11 0,-6 3 0,5-2-76,46-16 0,-4 3 1,-5 2-1,-5 3 0,-4 2 1,-3 0-1,-3 4 1,-4-1-1,0 2 0,-4 2 1,1-1-1,-3 1 0,0 2 26,25-11 1,-2 3 0,-3-1 0,-1 2 0,-3 0 0,0 2-1,-3 0 1,-1 1 0,0 0 0,-1 1 0,-2 1 0,0-1 0,1 1-1,-1-1 1,-1 2 0,1-1 0,1 0 0,-1 1 0,2-2-1,1 0 3,1 0 0,2 0 0,-3 0 0,0 1 0,0-1 1,0 1-1,-2 1 0,1-1 0,1 2 0,-1-2 1,1 0-1,-2 1 0,2 0 0,2 0 0,-1-2 1,2 1-1,-1 0 0,2-1 0,2 0 0,0 0 0,2-1 34,-12 5 1,0 0 0,2 0 0,-1 0 0,2 0 0,-1 0 0,2-1 0,0-1 0,3 1 0,0 0 0,1-2 0,2 0 0,1 1 0,2-2 0,2-2 0,2 1 0,2-2 64,-16 9 0,1-2 1,1-2-1,2 2 1,1-1-1,2-2 0,4-1 1,3-1-1,3-2 1,5-1-1,5-2 0,4-2-52,-51 21 0,8 0 0,10-5 0,15-10 0,19-17-340,-5-8 0,45-25 340,74-25 0,50-24 0,32-17 0,21-8 0,6-5 0,-6 4 0,-34 22 0,3-4 0,7-2 0,3-2 0,5-2 0,1-1 0,4-3 0,2 1 0,1-2 0,1 0 0,-1 0 0,2-2 0,-16 12 0,2-4 0,3 1 0,1-2 0,1 1 0,2-2 0,0 0 0,1-2 0,1 1 0,-1 0 0,1 1 0,-1-2 0,0 2 0,0-1 0,-2 2 0,-1 1 0,4-4 0,2 0 0,0 0 0,-1 0 0,1 0 0,0 0 0,-1 0 0,0 1 0,-2 0 0,0 1 0,-2 0 0,0 1 0,-2 2 0,-2 1 0,-2 0 0,15-8 0,0 0 0,-2 0 0,0 1 0,-2 2 0,-3 1 0,-1 1 0,-5 2 0,-2 1 0,-2 2 0,-5 2 140,18-9 0,-1 2 1,-2 2-1,-6 2 1,-10 3-1,-12 4 1,-16 4 146,30-40 0,-62 30-287,-90 59 0,-64 32 0,-30 19 0,-5 4-90,61-20 1,-7 4-1,-6 6 1,-6 2 0,-3 2-1,-6 4 1,-2 2 0,-2 0-1,-1 2 1,0 0-1,-1-1 24,13-5 0,-2 1 1,-2 2-1,-2 1 1,-2 0-1,-2 3 1,1-1-1,-4 1 1,2 1-1,-1 0 1,0 0-1,-1 0 1,2 0-1,2 0 0,0-1 61,1 1-1,0 0 1,-2 0 0,0 1 0,1 0 0,0 1 0,0-1 0,0 0 0,1 1 0,1-1 0,0-1 0,1 1 0,2-1 0,1 0 0,1-1 5,-3 2 0,-2 2 0,1-2 0,2 1 0,-1 0 0,2 0 0,2-2 0,0 0 0,4 0 0,0-2 0,4 0 0,2-2 0,2-2 122,-24 14 1,0 0 0,5-2 0,2-1 0,6-2 0,4-3 0,5-2 0,5-3 22,-33 20 0,9-7 0,11-3 0,10-6-24,-5 2 1,11-4 0,52-31-122,95-60 0,53-30 0,-20 15 0,16-10 0,10-6 0,6-3 0,0 0 140,-21 12 0,2-1 1,3-2-1,3-1 1,0-1-1,-1-1 1,2 1-80,7-6 1,2-2-1,2 0 1,-2-1-1,1 1 1,-4 1-1,-4 3-61,0-1 0,0 2 0,-4 0 0,-3 3 0,-6 1 0,-7 3 327,42-26 1,-14 6 0,-44 5 655,-72-30-787,-58 100 1,-41 28-1,-27 21 1,-12 8 0,3-3-307,30-12 1,-8 5 0,-5 4 0,-4 2-1,-4 4 1,-2-1 0,-1 2 0,0 0-1,2 0 81,14-5 0,-2 1 0,-2 0 0,1 1 1,-2 1-1,0 0 0,-2 1 0,4 0 1,-2-1-1,1 1 0,3 0-70,-8 3 1,-1 2 0,-1-1-1,2 1 1,0 0 0,2 0-1,0-1 1,5-1 0,2 0-1,5-1-42,-20 7 1,4 1-1,2-1 1,4 0-1,4-4 1,8-1-1,8-3 386,-15 7 1,11-3 0,8-4 0,5-4-99,-37 22 1,24-10-148,24-9 0,79-56 983,36-57 0,-13 10 0,8-24 0,-40 46 0,-16 14 0,-10 10 0,-11 14 0,-12 27 0,-22 25-492,26-19 1,-3 2-235,-5 1 0,0-1-257,-50 25-246,34-26 0,42-22 0,25-14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09:31.948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12 4752 24575,'12'125'0,"-3"-60"0,2 3 0,1 3 0,1 2 0,5 3 0,0 2 0,1-6 0,0-2 0,17 53 0,-6-36 0,-7-34 0,-7-26 0,-5-19 0,-5-36 0,-3-16 0,-10-32 0,-6-3 0,-8-2 0,-3-5 0,5-16 0,3-20 0,9 56 0,1-2 0,-12-62 0,0 26 0,-2 26 0,-3 26 0,2 12 0,1 9 0,5 7 0,4 8 0,5 7 0,3-3 0,7 0 0,3-3 0,6 3 0,0 8 0,5 1 0,-1 3 0,2 0 0,3 0 0,1 0 0,2 0 0,1 0 0,-5 2 0,0-1 0,-1 4 0,4 3 0,14 6 0,14 0 0,13 5 0,10 0 0,2-2 0,4 0 0,6-1 0,5 0 0,7-1 0,2-2 0,-2-3 0,-6-1 0,-4-1 0,-2-1 0,4 1 0,7-2 0,6-2 0,4 2 0,4-4 0,-1 2 0,4-1 0,-1-3 0,-6 0 0,-5 0 0,-6 0 0,5 0 0,0 0 0,9 0 0,4 0 0,5 0 0,10 0 0,-60 0 0,0 0 0,5 0 0,0 0 0,1 0 0,1 0 0,-2 0 0,-3 0 0,56 0 0,-23 0 0,-24 0 0,-9 0 0,3 0 0,10 0 0,19 0 0,14 0 0,12 0 0,2 0 0,-1 0 0,-7 0 0,-8 0 0,-5-3 0,-6-1 0,-6 0 0,-1 2 0,0-1 0,-1 0 0,2-1 0,-6-1 0,-10 2 0,-10-3 0,-12 0 0,-5 2 0,-2 3 0,-6 1 0,-7 0 0,-8 0 0,-9 0 0,-9-1 0,-6-2 0,1-4 0,18 5 0,28-6 0,37 4 0,30-4 0,6-3 0,-14 0 0,-33 2 0,-31 1 0,-23 4 0,-13 1 0,3 3 0,13 0 0,12 4 0,1 7 0,-10 4 0,-11 7 0,-8 6 0,-6 2 0,-4 0 0,-3 0 0,-4-5 0,-3 2 0,-6-2 0,-5-2 0,-2-3 0,2-4 0,4-2 0,2 0 0,1-1 0,-2 0 0,-2 1 0,-2-5 0,1 2 0,0-2 0,2 0 0,2 1 0,-1-1 0,0-1 0,-2 1 0,-3 1 0,-1-1 0,-6-4 0,-1-1 0,-4-1 0,-4-3 0,-1 0 0,-2 0 0,4 0 0,6 0 0,1 0 0,4 0 0,3-1 0,-1-2 0,0 2 0,-9-2 0,-30 2 0,-46 1 0,23 0 0,-8 0 0,-15 0 0,-3 0 0,-6 0 0,0 0 0,1 0 0,6 0 0,13 0 0,5 0 0,11 0 0,5 0 0,-38 0 0,28-2 0,14 0 0,4-5 0,-1-1 0,-6 0 0,-8 0 0,-8-1 0,-9-1 0,-8 1 0,-7 2 0,-2 2 0,1 1 0,4 0 0,3 0 0,-9 0 0,-11 0 0,56 3 0,-3-1 0,-1 2 0,0 0 0,0 0 0,2 0 0,-60 0 0,13 0 0,8 0 0,-2 3 0,-1 4 0,4 2 0,5 0 0,13 1 0,11-1 0,11-2 0,4 1 0,-7 1 0,-17 0 0,-14 3 0,-10-2 0,2-4 0,10-3 0,8-2 0,10 2 0,4 2 0,8 2 0,-2 2 0,0 3 0,-15-1 0,-14-2 0,-9-1 0,5-4 0,21-1 0,24-3 0,24 0 0,17 0 0,7 0 0,3 0 0,-8-5 0,-6-3 0,-16-7 0,-3 2 0,-1-1 0,8 6 0,14 3 0,10 0 0,39-7 0,6-2 0,74-7 0,-43 13 0,6 3 0,13-1 0,4 2 0,9 3 0,2 2 0,-7 7 0,0 3 0,6 4 0,0 2 0,-1 3 0,-1 1 0,0 1 0,0-2 0,-7-2 0,-1-2 0,-12-1 0,-2 0 0,51 11 0,-25-3 0,-20-2 0,-12-1 0,-9-2 0,-10 0 0,-2-2 0,7 0 0,13 2 0,16-2 0,10-2 0,0-2 0,-2-4 0,0-2 0,1-4 0,4-2 0,5-5 0,-2-4 0,-9-7 0,-10-7 0,-9 0 0,-2-9 0,-1 0 0,-4 2 0,-13 3 0,-18 11 0,-11 4 0,-14 5 0,-58 5 0,-7 0 0,-54 0 0,21-10 0,-20-40 0,48 4 0,0-11 0,-7-25 0,2-12 0,18 17 0,1-6 0,7-6-328,1-11 0,6-6 0,5-6 254,2-12 0,7-5 0,7-2-172,8 23 0,5-2 0,5-1 0,7 0 7,7-10 0,5 0 0,6-2 1,5 2 238,-2 22 0,3 0 0,4 1 0,2 1 0,0 0 0,14-17 0,4 2 0,2 0 0,-2 5 0,-4 10 0,1 3 0,-2 2 0,-3 2-82,5-11 0,-4 4 1,-6 3 81,4-22 0,-10 3 0,-13 14 0,-7 3 0,-9 16 0,-5 2 983,-12-51-897,-19 30 897,-14 25 0,-6 16-628,7 12-355,8 1 0,9-2 0,6-2 0,4 4 0,-2 10 0,-3 13 0,-8 12 0,-6 8 0,-3 4 0,-1 0 0,6 5 0,6 6 0,7 5 0,8 12 0,-2 17 0,-11 27 0,-21 28 0,11-38 0,-3 2 0,-4 2 0,0 0 0,1-5 0,0-2 0,-15 31 0,20-35 0,18-27 0,11-17 0,25-15 0,-8-11 0,13-13 0,-19-4 0,-6-4 0,-4 3 0,-2-2 0,0-4 0,-1-7 0,0-4 0,-1 0 0,0 3 0,-4 6 0,-1 6 0,-2 7 0,2 9 0,1 9 0,-3 6 0,1 4 0,-4 0 0,-2 0 0,4 1 0,2 3 0,2 9 0,1-1 0,2 3 0,33-8 0,45-5 0,-1 1 0,12 4 0,33 7 0,11 9 0,-21 0 0,4 3 0,2 5-246,-20-4 0,5 2 0,-1 3 0,-1 0 215,29 11 1,1 2-1,-5 0 31,-9-3 0,-3-2 0,-3-2 0,-16-4 0,-3-5 0,-4-1 0,14 4 0,-8-5 0,-13-6 0,-8-5 0,27 1 0,-31-9 0,-21-6 983,-15-2-890,-10 0-93,-4 0 0,-4 0 0,5 0 0,-2-3 0,7-6 0,7-13 0,13-15 0,16-14 0,29-17 0,-27 27 0,4-2 0,8-5 0,3 2 0,8-4 0,2 1 0,-4 5 0,-3 3 0,-11 7 0,-5 5 0,35-12 0,-37 22 0,-7 12 0,32 6 0,41 1 0,-43 1 0,4 1 0,9 2 0,0 2 0,1 4 0,0 2 0,5 5 0,0 4 0,5 5 0,0 3 0,1 2 0,-2 1 0,-3 1 0,-4-1 0,-10-4 0,-4-1 0,-17-6 0,-3-1 0,46 11 0,-15-14 0,2-6 0,8-6 0,0-5 0,-12 0 0,-20 0 0,-24 0 0,-22-3 0,-11-1 0,-11-1 0,-3-2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09:39.885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9110 10366 24575,'0'-102'0,"0"-1"0,0-8 0,0-10 0,0-8 0,0 29 0,0-4 0,0-6 0,0 0 0,0-2-197,0-7 0,0-4 1,0 1-1,0-1 0,0 2 0,0 5 0,0 0 1,0 0-1,0 2 0,0 6-49,0-4 0,0 4 0,0 6 0,0 3-82,0-4 0,0 9 0,0 6-164,0-4 0,0 13-170,-2-1 662,-8 49 0,-4 26 0,-9 5 983,-6 5 0,-21 31-492,-4 18 1,-12 14-165,-7 14 1,-10 13 0,-2 5-569,5-4 1,-4 5-1,-1 5 1,-2 0 240,15-15 0,-1 1 0,-2 3 0,3-2 0,1-1 0,-11 16 0,2 0 0,4-4 0,4-4-2,0 3 0,6-6 0,8-9 2,-1 3 0,11-13 0,-1 4 0,35-60 0,8-32 0,2-36 983,1-54-492,3 11 1,7-14-277,9 2 0,9-10 0,8-5-461,5 2 0,6-8 0,6-4 0,6-4 82,-8 25 0,4-3 0,3-3 0,4-1 0,2-2 0,2 0 23,-2 4 1,3-1-1,3-1 1,1-1-1,1-1 1,2 1-1,-2 1 18,-6 12 0,-1 0 0,4 0 0,-2 0 0,1 1 0,-1 1 0,0 0 0,0 4-18,4-9 1,0 2-1,0 1 1,-1 1-1,-1 2 1,0 2-1,-4 2-56,14-18 0,-1 3 1,-2 3-1,-3 5 0,-5 5-49,-2 4 0,-3 6 0,-4 4 0,-6 7-33,17-24 1,-12 14 278,-6 0 0,-54 82 983,-37 53-492,4-4 1,-9 10-110,-26 39 1,-13 15-138,25-33 1,-4 8 0,-6 3 0,-2 6-184,9-15 0,-3 5 1,-2 2-1,-2 3 0,-2 1 1,-1 1-204,4-3 1,-2 3-1,-3 3 1,0 0-1,1-1 1,-1 1-1,0 0 0,1-2 1,-1 2-1,0-1 1,-1 0-1,3-1 1,0 0-1,1-2-23,-6 8 0,1-1 0,1 1 0,1-4 0,3-2 0,4-4-82,-14 19 0,2-4 0,4-6 0,6-6 223,2-4 0,6-8 0,6-7 23,0 0 0,10-14 0,13-20 983,40-51 0,57-67-853,1 7 1,19-16-1,12-9-294,-21 23 0,9-6 0,4-5 0,5-3 0,3-3 0,1 1 122,-7 6 1,3-4 0,3-2-1,1-2 1,3 0 0,0 0 0,0-1-1,-1 2 42,-8 7 0,-1-1 0,4 1 0,-2-1 0,0-1 0,0 2 0,0 0 0,-3 2 0,-1 0 0,13-11 0,2-2 0,-2 2 0,-2 2 0,-3 2 0,-4 2 0,-4 5-8,5-6 0,-3 1 0,-6 6 0,-6 3 0,-6 6 8,3-2 0,-8 4 0,-10 9 0,3-3 0,-32 20 0,-53 37 0,-29 35 0,-16 22 0,-9 2 0,-10 10 0,-10 6-197,14-8 0,-6 4 1,-6 6-1,-3 0 0,-4 2 56,10-6 1,-4 2-1,-4 1 1,0 3-1,-2 0 1,-2-1-1,4 1 1,-5 0 1,-1 1 0,-1-1 0,1 1-1,0 1 1,0-4 0,0 1 139,6-3 0,0-1 0,-1-1 0,0 0 0,3-2 0,3-2 0,2-2 196,-14 10 1,0-4-1,5 0 1,5-6 0,7-6 130,-11 5 1,10-7 0,8-7 163,-9 7 1,20-17 491,30-30-946,86-51-37,28-10 0,20-11 0,6-5 0,14-7 0,4-5 196,-30 23 1,3-2-1,4-2 1,-1-2 0,1 1-100,5-5 0,1-1 0,1 0 0,-2 0 0,-2 1-97,-6 5 0,0-2 0,-1 2 0,-4 1 0,-3 4 327,22-22 1,-4 6 0,-10 5-280,4-3 1,-15 11-49,2-7 0,-83 66 0,-46 37 0,-19 19 983,2 9 0,14 12-156,-4 37-827,17-25 0,-4 9 0,8-15 0,-3 4 0,-1 1 0,-3 9 0,1 3 0,0-3 0,4-4 0,0 0 0,4-6 0,-9 18 0,7-8 0,9-25 0,6-7 0,-7 9 0,8-31 0,-3-10 0,-1-8 0,4-4 0,7-6 0,6-2 0,-1 4 0,-12 15 0,-13 13 0,-10 7 0,1-2 0,12-10 0,9-14 0,6-9 0,1-8 0,-8-12 0,-2-12 0,-4-15 0,3-10 0,5-2 0,7 3 0,-1 2 0,0-1 0,-9-2 0,-2-5 0,2 1 0,7 1 0,8 9 0,5 13 0,3 10 0,0 6 0,18-3 0,14-3 0,25-11 0,28-11 0,-13 2 0,11-10 0,5-3 0,9-8 0,11-9-164,-24 16 0,6-6 0,6-3 0,2-4 0,4-1 0,0 0 23,2-2 1,4-2-1,2-3 1,2-1-1,1-1 1,0-1-1,-1 1 18,-6 6 0,-1-1 0,2-1 0,-1 0 0,1-1 0,0 2 0,-2-1 0,-1 1-18,9-5 1,2-2-1,0 0 1,-3 2-1,-2 1 1,-2 1-1,-4 3-23,-5 3 0,-3 2 0,-1 1 0,-3 2 0,-3 2 0,-1 1-82,23-15 0,-3 3 0,-3 2 0,-2 2 0,-14 9 0,-1 1 0,-1 3 0,-1 0 72,24-11 1,-2 3-1,1 3 174,3 0 0,1 1 0,-1 1 0,-5 6 0,0 1 0,-2 2-83,-6 4 0,-3 3 0,0 2 83,-7 5 0,-1 2 0,0 1 0,-4 2 0,0 3 0,3-1 0,11-2 0,2 1 0,3-1 327,13-5 1,3-1 0,-1-1-1,2 1 1,2-3 0,-4 1-1,-7 3 1,-2-1 0,-5 2 163,22-7 1,-14 2-1,-38 13 1,-11 3 491,-4-1-787,-77 14 171,-70 7-367,-12 11 0,-21 9 0,28-2 0,-9 4 0,-7 3 0,-7 3-164,8 1 0,-8 2 0,-4 4 0,-4 1 0,-5 2 0,-2 2 54,24-8 1,-3 3 0,-4 1 0,0 0-1,-4 1 1,1 2 0,-3 1 0,-1 0-1,-1 0 20,12-3 1,-4 2-1,0 0 1,-1 1 0,-2 0-1,-1 1 1,1 0 0,0 1-1,-1-1 1,1 0-1,1 1 0,-1 0 1,-1 1-1,0-2 1,-1 3 0,2-1-1,-1 0 1,1 1 0,0-2-1,1 2 1,1-1-1,2 1-9,-5 1 1,2 1 0,0-1-1,2 0 1,0 1 0,1-1-1,1 0 1,1 1 0,2-1-1,1 0-24,-13 7 0,-1 2 0,4-2 0,0 0 0,2 0 0,3 0 0,1 0 0,4 0-41,-16 8 0,3 1 0,3-1 0,2 0 0,4 0 0,3 0-33,-4 3 0,3-1 1,2 1-1,6-2 0,4-1-49,0 2 0,4-2 0,5-2 0,9-2 47,-32 26 1,17-10 198,-3 13 983,56-41 0,62-48-492,47-27 1,30-19-296,-10 4 1,16-7-1,11-7 1,12-5 0,7-5-279,-44 22 0,5-1 0,6-4 0,2-2 0,6-2 0,3-3 0,2 0 0,3-3 0,2 0 0,0-1 0,4-1 0,-2 1 60,-18 8 0,2 0 0,3-1 0,1-2 1,3 0-1,-1-1 0,4-1 0,0 0 1,1-2-1,1 0 0,0-1 0,1 2 1,1-2-1,-1 1 0,0-1 0,-1 1 1,2-1-1,-4 2-30,1 0 0,0 0 0,-1-1 1,2 0-1,2 1 0,-2-2 0,1 0 1,0 1-1,1-1 0,-1 0 0,0 0 1,1 1-1,-2-1 0,0 2 0,0-1 1,0 0-1,-2 1 0,0 0 0,-1 1-6,6-3 0,-1 0 0,1-1 0,1 1 0,-1 0 1,-1-2-1,0 2 0,0 2 0,-2-2 0,0 1 0,-1 2 1,0-1-1,-3 2 0,-2 0 0,0 2 0,-4 0 0,0 2-24,15-8 0,-1 0 0,-3 2 0,1 0 0,-4 1 0,0 1 0,-2 1 0,-4 3 0,-2 0 0,-3 3 0,-2 1 0,-3 3-59,20-13 1,-2 5-1,-6 2 1,-4 3-1,-2 2 1,-4 2-1,-2 1-56,8-5 0,0 1 1,-6 5-1,-7 2 0,-8 5-295,43-20 0,-25 15 1475,-32 15 0,-73 29-492,-52 27 1,-34 17-460,9-8 0,-8 5 1,-14 7 12,8-4 0,-13 7 0,-7 3 0,-7 5 0,-5 0 0,-3 2-45,29-14 0,-5 2 0,-3 2 0,-3 1 0,-2 0 0,-2 1 0,-2 2 0,-1-1 0,0 1 0,-2 0-69,8-3 0,-2 0 0,-2 0 0,-2 1 1,0 0-1,-1 2 0,-2-2 0,2 2 1,-2 0-1,0-1 0,0 0 0,1 0 69,7-3 0,-1 1 0,-2-1 0,0 1 0,1 0 0,-1 0 0,0 0 0,1 0 0,0-2 0,2 1 0,0 0 0,3-2 0,1-1-99,-19 8 1,2 0 0,1-1-1,0-1 1,3 0 0,1-1-1,1-1 1,3-1 0,3-2-1,3-1-42,-16 5 1,3 1-1,3-2 1,3-3-1,3-1 1,5-1-1,5-2 71,-8 2 1,5-2 0,6-1 0,6-4 0,7-3 69,-9 3 0,9-4 0,13-5 983,-30 13 0,98-35-492,85-21 1,55-20-436,-22 7 1,9-4 0,10-6 139,-19 6 1,10-3-1,5-3 1,-1-1 0,-1 0-1,0-1 1,0-1-1,0 1 1,-1-2 0,-2 2-55,-6 0 1,-2 1-1,0-2 1,-3 4-1,-6-1 103,0 0 1,-4 1 0,-4 2 0,-8 2 245,36-10 1,-18 6 491,17-4 0,-91 28-500,-69 27-483,-33 15 0,-22 9 0,11-5 0,-14 3 0,-7 4 0,-5-1-193,-4 4 0,-7 3 0,-5 0 0,-2 2 0,-3 2 193,24-10 0,-4 1 0,-3 0 0,0 1 0,1 1 0,-2-1 0,2 0 0,2-2 0,0 1 0,0 0 0,0-1 0,2-1 0,2 1 0,2-2 0,-20 10 0,2 0 0,2-2 0,6-1 0,6-3 49,2-1 1,2 0 0,9-4 0,10-4-50,-19 8 0,18-8 0,10-6 0,102-57 0,26-14 0,15-13 0,-4 2 0,6-6 0,4-4-328,17-15 0,5-6 0,0-2 310,-19 18 1,2-2 0,-2-2 0,0 3 17,18-21 0,-2 2 0,-3 2 327,-11 9 1,-1 4 0,-6 1 163,18-14 1,-7 6-1,-24 21 1,-6 6 249,22-15-741,-36 34 0,-28 25 983,-66 52-658,14-16-94,-48 33-231,37-30 0,0-5 0,5-2 0,10-1 0,0 4 0,-18 30 0,12-5 0,-5 7 0,-12 14 0,-2 4 0,-3 7 0,1 0 0,10-12 0,5-5 0,-11 18 0,37-43 0,40-48 0,33-35 0,49-44 0,-35 30 0,5-2 0,10-6 0,2 0 0,10-5 0,2 0 0,2 2 0,0-1 0,-3 3 0,0 1 0,-6 5 0,-3 3 0,-11 6 0,-5 3 0,35-22 0,-30 18 0,-29 22 0,-16 12 0,-5 9 0,-4 2 0,1-1 0,-2 1 0,1-3 0,6-3 0,11-7 0,14-5 0,4-2 0,-3 2 0,-15 8 0,-4 5 0,1-1 0,19-4 0,22-7 0,12-5 0,2 6 0,-16 5 0,-16 9 0,0 4 0,18 3 0,20 0 0,14 0 0,6 0 0,-8 0 0,-3 0 0,2 0 0,5 0 0,6 0 0,-4 0 0,-8-2 0,-15-1 0,-12-1 0,1 1 0,8 3 0,20 0 0,19 0 0,-54 0 0,2 0 0,3 0 0,1 0 0,-1 0 0,0 0 0,-1 0 0,-2 0 0,-1 0 0,0 0 0,-1 0 0,0 2 0,2-1 0,2 0 0,1 2 0,1 0 0,-1-1 0,-1 2 0,-2 0 0,-1 0 0,59 8 0,-14 2 0,-9 2 0,-7 1 0,18 4 0,-48-7 0,1-1 0,5 3 0,3 0 0,5 3 0,2-1 0,-2 1 0,2 1 0,2 1 0,3-1 0,7 2 0,2-1 0,5 2 0,-1-2 0,4 2 0,-1-2 0,-1 0 0,-3 2 0,-8-2 0,-3 2 0,-7-3 0,-2 0 0,-7-3 0,0 1 0,2-1 0,1 0 0,3-1 0,1 0 0,2 2 0,1 0 0,-6 0 0,-2-1 0,48 14 0,-39-7 0,-39-8 0,-28-6 0,-11-4 0,-2 0 0,24 2 0,66 6 0,-7-2 0,10 0 0,29 4 0,4 2 0,-38-3 0,2 0 0,-4 2 0,36 8 0,-9 3 0,-28-1 0,-6 4 0,-18-2 0,-5 6 0,-10 3 0,-2 8 0,0 8 0,0 8 0,1 7 0,0 3 0,2 9 0,0 2 0,-2 6 0,0 2 0,-2 2 0,0 3 0,2 8 0,-1 0 0,0 2 0,-1-2 0,-3-2 0,-2 0 0,-3-8 0,-4-2 0,-9-12 0,-3-4 0,-7-9 0,-5-4 0,1 41 0,-11-3 0,-18 26 0,-6-45 0,-10 6 0,-22 27 0,-14 5-328,2-23 0,-8 3 0,-6 3 91,4-12 0,-7 1 0,-6 1 0,-2 2 40,4-10 0,-4 2 1,-2-1-1,-5 0 0,-5 0 56,16-18 1,-3 2-1,-2-2 1,-3 0-1,-3 0 1,-3-2-1,-5 0 31,7-8 1,-1 0 0,-5-1 0,-2-1-1,-2 0 1,-2-1 0,-4-1 0,-3-2-1,-1 0 20,3-4 1,-2-1-1,-4-2 1,-1 1 0,-2-2-1,-2 0 1,-3-3 0,-2 2-1,-2-3 1,-1 0-1,-1-2 24,18-6 0,0-1 1,-2 0-1,-2-2 1,-1 0-1,-2 1 1,-1-2-1,-1-2 1,0 2-1,-3-2 1,1-1-1,-2 0 1,0-1-1,-2 0 0,1 0 11,10-4 0,-1 0 1,-1 0-1,-2-1 0,1 0 1,-2-1-1,0 0 1,-2-2-1,1 1 0,-2-1 1,1-1-1,-1 1 1,-1-2-1,0 1 0,1-2 1,-1 1-1,0-1 0,0-1 3,2 0 0,-1 0 0,-1-1 1,0 1-1,-1-2 0,1 0 0,-3-1 1,2 0-1,-1 1 0,0-2 0,0 0 1,0 0-1,0-2 0,1 1 0,0-2 1,1 1-1,0-2 0,0 0 0,1-2-3,-1 1 0,-1 0 1,1-2-1,-2 0 0,2 1 1,-1-2-1,1 0 1,1-2-1,-1 1 0,2-2 1,-1 1-1,0-2 1,2 0-1,1-2 0,0 1 1,0-2-1,1-1 0,2-1-11,-14 0 0,1-3 1,-1 0-1,2-2 1,-1 1-1,1-3 1,2 0-1,1 0 1,-1-3-1,3 1 1,1-2-1,2-2 1,1 1-1,1-3 0,3 0-16,-12-4 0,3-1 0,1-1 0,1-2 0,2-1 0,1 0 0,3-3 0,2 0 0,0-3 0,5-1 0,0-1 0,4-2-28,-18-10 1,4-3 0,2-2 0,4-2-1,3-2 1,2-1 0,2-2 0,3-1-1,1 1-13,1-4 0,2-2 0,2 0 0,2-2 0,4 0 0,4-3 0,3 0 0,4-2-15,-9-14 1,5-1 0,4-2-1,6-2 1,3 0 0,5-2 137,-2-10 0,4-2 0,5-1 0,8-1 0,9-2 0,10 6 0,6-2 0,7-1 0,9 0 0,14 0 0,12-7 0,13-2 0,10 1 0,10 0 0,10 4 0,2 12 0,8 3 0,9 1 0,6 1 0,6 2 0,6 2 37,-9 15 0,8 0 1,4 3-1,5-1 1,2 4-1,3 0 1,3 2-1,1 2-37,-1 4 0,3 1 0,2 2 0,3 2 0,2 1 0,2 1 0,0 3 0,-1 0 0,1 3 0,-2 2 0,2 2 0,1 1 0,1 1 0,1 3 0,-1 0 0,0 3 0,1 0 0,-2 1 0,-3 2 0,0 2 0,2 0 0,0 3 0,-1 0 0,-2 1 0,0 2 0,-2 2 0,-2 2 140,10-1 0,0 2 1,-2 1-1,-3 2 1,-1 2-1,-3 3 1,-3 1 12,15-3 0,-1 5 0,-5 0 0,-5 4 0,-6 2 174,30 1 1,-9 4 0,-16 9 163,-7 7 1,-24 16-1,-32 19 1,-25 15-1,-52 44 1,-45 19-409,14-39 0,-16 6 1,-11 6-1,-8 4 1,-6 3-144,27-31 1,-4 2 0,-5 2-1,-3 2 1,-3 3 0,-4 0-1,-3 2 1,-2 2 0,-3 0 0,-2 0 59,14-12 0,-4 2 0,-2 1 0,-3 1 0,-3 0 0,-1 3 0,-1-1 0,-3 1 0,0 1 0,-3 0 0,1 0 0,-1 0 0,-1 0 0,0 0 0,1-1-55,9-7 0,-2 1 1,-2 0-1,0 1 0,-1-1 1,-1 2-1,-1-2 1,-1 2-1,1-1 0,0 0 1,-2 0-1,0 0 1,1-1-1,-1 0 0,0 1 1,1-2-1,0-2 0,1 1-3,-4 2 0,-2 2 0,-1-2 0,1-1 0,-1 2 1,0-1-1,0-1 0,2 0 0,-2-1 0,1 1 0,0-3 1,1 0-1,0 1 0,1-2 0,1-2 0,1 1 0,2-2-13,-8 5 1,-1-1 0,1 0 0,0 1-1,-1-2 1,4-2 0,-1 0 0,0-1 0,3-1-1,3-3 1,0 1 0,2-4 0,3 0-1,3-4-39,-18 12 1,0-2 0,5-3 0,2-1-1,1-3 1,4-2 0,5-2 0,2-2-1,4-3-87,-27 16 0,4-1 1,9-7-1,7-4 0,12-10-140,-39 21 0,59-34 337,103-57 0,55-29 0,14-8 0,-28 18 0,11-4 0,10-5 0,6-2 0,6-4 0,5-2 0,4 0 0,-1 0 0,-19 10 0,4-1 0,3-2 0,2-2 0,4 0 0,2-1 0,2-1 0,2 0 0,1-1 0,1 0 0,1 0 0,2 0 0,-2-1 0,-13 8 0,2 1 0,2-4 0,0 2 0,2-1 0,1 0 0,1-1 0,1 1 0,-1 0 0,3-2 0,-2 2 0,1-1 0,-1 1 0,-1 1 0,0 0 0,0 0 0,-3 0 0,5 0 0,-1 0 0,2 0 0,-2 0 0,0 0 0,2 0 0,-2 0 0,-1 1 0,2 1 0,-2-1 0,-2 2 0,1-2 0,-2 3 0,-1 0 0,0 0 0,-2 0 0,19-7 0,-1 1 0,1-1 0,-2 2 0,0-1 0,-3 1 0,0 2 0,-3 1 0,-2 0 0,-3 1 0,-3 2 0,-2 2 122,17-8 1,-2 1 0,-2 1 0,-4 2 0,-4 1 0,-4 2 0,-6 4 0,-5 0 41,32-12 1,-9 4 0,-9 4 0,-8 3-165,9-6 0,-8 2 0,-59 30 0,-128 66 0,9-10 0,-25 9 0,-16 8 0,-9 4 0,-4 4 0,31-16 0,-4 1 0,-6 4 0,-5 2 0,-3 2 0,-2 2 0,-4 2 0,-1 2 0,-2 0 0,0 2 0,20-12 0,-2 3 0,-4 2 0,0 0 0,-2 2 0,-2 2 0,0-1 0,-2 2 0,0 1 0,-2-2 0,2 2 0,0 0 0,0 0 0,2-1 0,0 0 0,0 1 0,-1 0 0,-1 1 0,0-1 0,0 1 0,0 1 0,0 0 0,1 0 0,-1-1 0,3 0 0,-2 1 0,3-1 0,0 0 0,2-1 0,0 2 0,-4 2 0,-1 0 0,0 0 0,1 1 0,0-1 0,2 0 0,2 0 0,-1 0 0,3-1 0,3-2 0,1 0 0,4-1 0,1-1-9,-26 20 1,2-2 0,2 0-1,3-2 1,6-2 0,6-2-1,4-3 1,9-5 8,-30 22 0,7-5 0,19-8 0,30-8 0,34 25 0,65-94 0,35-27 0,26-21 0,22-18 0,14-12 0,10-3 0,1-4 0,-6 8-50,-47 27 1,2-2 0,5-3 0,3-3 0,3-1 0,4-3-1,1-1 1,5-1 0,0-3 0,4 0 0,0-3 0,2 1 0,2-4-1,2 2 1,-2-1 0,4-2 0,-2 2 0,1-2 0,0 1-1,-1 0 16,-20 13 0,3-3 0,0 1 0,1-1 0,1-1 0,0-2 0,3 2 0,0-3 0,2 1 1,-1-1-1,2-1 0,-1 1 0,2-1 0,0-2 0,0 2 0,2-2 0,-1 0 0,0 1 0,1-1 1,-1 0-1,0 1 0,2-1 0,-2 0 0,1 1 0,-2-1 0,1 0 0,-1 1 0,0 0 0,-1 1 15,-5 2 0,0 1 0,0-2 0,2 1 1,0-1-1,-1 0 0,2 0 0,-1 0 0,0 0 1,2-1-1,-2 1 0,1 0 0,-1-2 1,1 2-1,-1-1 0,0 1 0,0 0 0,0-1 1,0 1-1,-1 1 0,0-1 0,-1 0 1,0 1-1,-1 1 0,-1-1 0,0 2 0,-1-2 1,-1 2-1,0 1 0,-1 0 0,-2 0 19,15-8 0,0-2 0,-1 2 0,0 0 0,1 0 0,-1 0 0,-1 0 0,0 0 0,0 0 0,-1 2 0,-2-1 0,0 2 0,-1-1 0,-1 1 0,-2 1 0,1 0 0,-4 1 0,1 2 0,-3 0 0,-1 1 0,-2 1 0,-2 0 0,-1 2 0,-3 2 24,26-17 1,-2 0-1,-2 3 1,-1 0 0,-2 2-1,-4 0 1,0 2-1,-4 2 1,-3 1 0,-2 2-1,-3 2 1,-4 1 0,-3 2-1,-3 2-24,28-18 0,-7 5 0,-5 0 0,-5 6 0,-4 2 0,-6 2 0,-2 2 245,21-14 1,-6 3 0,-10 6 0,-17 14-188,22-14-58,-135 89 0,-53 34 0,-13 8 0,17-11 0,-11 7 0,-10 7 0,-6 2 0,-6 6 0,-1-1 0,22-14 0,-3 4 0,-5 2 0,-2 0 0,-3 4 0,-3 0 0,0 2 0,-2 0 0,0 0 0,-1 0 0,17-9 0,-2 0 0,1-1 0,-4 2 0,1 0 0,-2 2 0,-1-1 0,2 2 0,-4-2 0,2 2 0,0-1 0,-1 1 0,1 1 0,3-3 0,-2 2 0,-1 0 0,0-1 0,-1 2 0,1 0 0,-2 0 0,1 0 0,1 0 0,0 0 0,1 0 0,1-1 0,2-2 0,0 1 0,-7 4 0,-1 1 0,1-2 0,2 1 0,0 0 0,1-2 0,0 0 0,2 0 0,1-1 0,2-2 0,2 1 0,1-4 0,-12 12 0,1-4 0,2 1 0,2-3 0,2 0 0,1-1 0,3-2 0,2-1 0,2-3 140,-9 6 0,4 0 1,0-3-1,5-2 1,1-2-1,7-4 1,2-4 17,-16 11 0,7-6 1,6-5-1,7-6-158,-24 15 0,17-18 0,2-26 983,84-66 0,45-38 0,19-9-738,3 15 1,-27 37 0,-20 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10:07.871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2583 4746 24575,'0'59'0,"0"21"0,0 16 0,0 15 0,0-21 0,0-28 0,0-34 0,0-28 0,9-44 0,15-6 0,15-27 0,5 18 0,-6 15 0,-15 22 0,-11 12 0,-51 29 0,-3 13 0,-37 21 0,20 2 0,15-10 0,15-7 0,13-10 0,9-3 0,-13 15 0,-17 16 0,-27 17 0,-24 11 0,4-16 0,12-14 0,24-21 0,25-12 0,17-10 0,6 0 0,2 9 0,-10 17 0,-16 30 0,-10 1 0,-5-4 0,11-27 0,17-26 0,27-86 0,10 16 0,8-7 0,10-20 0,8-10 0,10-5-246,2 8 0,9-3 0,7-3 0,3-1 49,-6 11 0,6-3 1,1 0-1,4-2 0,2 2 33,-7 10 0,4-1 0,2-1 0,0 1 0,2 2 0,1 1 0,-1 3 0,2-1 0,0 2 0,2 2 0,-2 0 0,1 4-33,10-9 0,-2 3 1,2 3-1,-2 1 0,-1 1 0,-8 6 0,1-1 1,-1 4-1,-2 0 0,-3 2-49,5-4 0,-1 3 0,-3 1 0,-2 1 56,13-7 1,-5 0 0,-5 2 189,-14 11 0,-2 1 0,-6 1 491,8-6 1,-7 5 491,19-13 0,-55 41-492,-94 82 1,-54 48-247,45-41 1,-8 4 0,-4 9 0,-9 4-387,14-10 1,-7 6-1,-4 4 1,-4 4-1,-2 2 1,0-2-1,0 2 18,8-5 0,-4 1 0,1 0 0,-2 3 0,1-2 0,-1 2 0,0-1 0,2 0 0,1-1 0,0 0 0,-1 1 0,1-1 0,1 0 0,0-1 0,3 0 0,0-1-18,-2 4 1,0-2-1,1 2 1,1-3-1,3-2 1,3-2-1,4-2-11,-8 6 0,5-3 1,2-2-1,6-5 1,4-3 151,-14 16 0,8-6 0,9-9 0,4-4 0,16-12 0,15-13 0,36-39 983,69-66-656,-17 13 1,11-11 0,11-5-132,-2 1 1,8-7-1,9-5 1,2-3 0,4-1-302,-14 11 0,5-3 1,2-3-1,3-1 1,2 0-1,-1-1 1,0 1 104,-7 7 0,-1-2 0,3-1 0,-1 1 0,1-1 0,-2 2 0,1-1 0,-2 2 0,10-7 0,1-2 0,-1 2 0,-2 2 0,-1-1 0,-4 4 0,-3 2-189,10-7 0,-3 3 1,-4 1-1,-4 5 0,-7 3 189,19-13 0,-9 6 0,-11 10 0,1-5 0,-31 33 0,-52 41 0,-94 75 0,30-26 0,-10 8 0,-4 5-246,1-2 0,-4 4 0,-1 4 0,-2 0 109,-13 12 1,-1 4-1,-1 0 1,1 1 136,18-18 0,1 1 0,1 0 0,0 0 0,3-2 0,-9 9 0,4 0 0,0-2 0,6-4 327,-8 10 1,7-3 0,6-7 163,1 6 1,11-8 491,-8 15 0,50-55 0,73-82-774,19-26 0,19-22-209,-14 17 0,10-12 0,7-6 0,3-2-164,-17 15 0,3-4 0,4-2 0,0-2 0,2-2 0,0 0 23,-5 5 1,1-3-1,1-1 1,1 0-1,-1-1 1,0 1-1,-2 1 59,-4 4 1,1-1-1,-2 2 1,1-1-1,-3 0 1,-1 5 0,-5 0-111,13-14 1,-2 3 0,-3 1 0,-5 4 0,-4 5 191,19-23 0,-6 7 0,-13 12 0,-13 14 0,-13 14 0,-6 2 0,-68 74 0,-15 26 0,-13 16 0,-28 31 0,-11 16 0,24-29 0,-3 6 0,-4 5 0,-3 1 196,6-6 1,0 2-1,-4 2 1,0 1 0,-1 1-104,-8 8 1,-1 2 0,-1 0-1,-2 2 1,2-1-94,10-13 0,-1 1 0,0 0 0,0-2 0,0 1 0,3-2 0,-6 7 0,1-1 0,-1-2 0,4-1 0,1-2 99,-6 8 0,1 0 0,3-5 1,5-5-100,2 1 0,5-6 0,8-7 0,7-7 0,10-10 0,6-3 0,101-105 0,45-50 0,-41 38 0,5-9 0,6-3 0,6-7-141,-13 13 1,7-5-1,2-4 1,5-2-1,0-4 1,0 2-1,-1 0 0,6-4 1,-1-1-1,2 0 1,0-2-1,0 0 1,0 1-1,-1 0 0,-2 2 1,-1 0-1,0 2 1,0-2-1,-1 2 1,-2 1-1,-2 2 107,1-2 0,0 0 0,-3 1 0,-2 2 0,-2 4 0,-5 2 34,12-12 0,-5 2 0,-4 6 0,-7 4 176,-3 3 1,-6 5-1,-9 7-176,-2 2 0,-14 12 0,-26 19 0,-98 83 0,22-7 0,-12 12 0,-6 7 0,-10 9 0,-7 6 0,-6 6 0,-2 4 119,22-18 1,-3 2-1,-3 4 1,0 0 0,-1 2-1,0 1-119,8-7 0,-1 3 0,0-1 0,-1 2 0,1 0 0,1 2 0,1-2 0,-13 14 0,0 1 0,0 1 0,3 0 0,2-1 0,2-3-39,-3 8 0,1-3 0,5 0 0,2-2 0,2 0 39,-2 5 0,3 0 0,4-4 0,7-4 0,2 2 0,7-3 0,10-8 0,5-5 0,11-8 0,8 10 0,119-124 0,-8-18 0,18-22 0,8-9-160,-30 25 1,4-4 0,4-5 0,4-5 0,2 0 0,2-4 159,-10 9 0,5-4 0,2-3 0,2-2 0,0 0 0,1-2 0,0 1 0,-2 0 0,4-3 0,-1-1 0,2 0 0,-1-1 0,0 0 0,-1 0 0,-2 3 0,-2 0 0,3-3 0,0 0 0,-1 0 0,-2 1 0,-2 3 0,-2 1 0,-4 3 135,13-12 1,-2 2 0,-4 3 0,-6 3 0,-6 8-136,11-15 0,-10 10 0,-9 8 0,2 5 0,-30 14 0,-50 33 0,-63 62 0,-38 46 0,35-30 0,-8 9 0,-6 6 0,-5 4 0,-2 2-141,5-3 1,-6 4-1,-2 3 1,-1 4-1,-4 0 1,-1 5-1,1 0 31,8-7 1,-1 2 0,-2 2 0,-1 3-1,0 0 1,-2 1 0,2 1 0,-1-1-1,2 0 0,-1 0 1,0 1 0,-2 2 0,2-2-1,-1 2 1,2-2 0,2 1 0,0-2-1,2-2-13,0 2 0,0 0 0,3-1 0,0-2 0,2 1 0,2-2 0,2-3 0,3 0 286,-9 9 1,1-1 0,2-1 0,5-3 0,4-3 0,3-5 71,-3 6 1,5-5 0,5-4-1,6-5 228,-19 26 0,15-11-463,3 9 0,125-120 0,13-25 0,21-25 0,10-8-164,-28 23 0,3-6 0,6-4 0,4-4 0,3-1 0,2-4 41,-5 5 0,4-6 0,3 0 0,2-4 0,1-2 0,2 0 0,0 0 0,-2 0 13,-4 4 1,2-1 0,0-2 0,1 1-1,-1-1 1,1-1 0,-1 1 0,-1 2-1,-3 0 46,5-5 0,1 1 0,-1 0 1,-2 1-1,-1 0 0,-2 1 0,-1 2 1,-3 2 63,-3 0 0,1 2 0,-2 0 0,-4 2 0,-2 3 0,-3 1 0,-6 6 230,21-20 1,-6 5 0,-8 6 0,-10 5-231,28-20 0,-37 17 0,-60 30 0,-74 73 0,-39 41 0,25-16 0,-10 9 0,-8 9 0,-3 2 39,9-6 0,-5 6 0,-3 3 0,-3 4 1,-2 1-1,0 0-39,20-12 0,-3 2 0,-1 2 0,-1 0 0,1 2 0,-2 0 0,2 0 0,2-1 0,0-1 0,1 0 0,-2 1 0,2-1 0,1 2 0,1-2 0,1-2 0,2 1 163,-18 13 1,2 0 0,2-1 0,2-1 0,2-3 0,8-4 81,-16 13 1,5-3 0,8-5 0,5-5 19,5-3 1,8-6 0,9-4-266,-4-1 0,34-20 0,59-37 0,50-45 0,29-30 0,-16 13 0,13-10 0,8-6 0,3-3 61,-14 10 0,4-3 0,4-4 1,3-2-1,1-1 0,-1 1-61,-7 3 0,1-2 0,0 0 0,3-1 0,-1-1 0,-2 1 0,1 1 0,-5 2 0,0 0 0,2-2 0,-2 2 0,-2 1 0,-3 1 0,-1 2 160,13-13 1,-2 2 0,-3 2 0,-4 3-1,-7 4-160,17-15 0,-8 4 0,-11 10 0,-1 4 0,-32 19 0,-47 36 0,-46 38 0,-43 43 0,-8 7 0,17-14 0,-9 7 0,-6 5 0,-3 5 0,-3 3-141,7-5 1,-5 4-1,-2 3 1,-2 3-1,-3 2 1,0 0-1,-2 2 31,16-14 1,-4 2 0,0 2 0,-1 0-1,-1 2 1,0 0 0,1 0 0,-1-1-1,3 0 0,-2 1 1,2-1 0,-2 0 0,2 1-1,0 0 1,-1 0 0,2-2 0,2 1-1,0-2-31,-14 15 1,0 0-1,2-1 1,0-1-1,4 0 1,0-4-1,5-1 304,4-3 1,1-2 0,1-2 0,4-1 0,3-2 0,4-2 26,-12 14 0,3-2 1,6-6-1,10-5 266,-15 23 1,15-14-457,-5 10 0,54-63 0,86-99 0,42-50 0,-46 45 0,4-1 0,4-9 196,-4 6 1,4-6-1,4-6 1,-1 1 0,-4 2 48,9-11 1,-1 0 0,-4 1 0,-2 2-1,-8 9 1,-3 0 0,-3 1 0,-4 4 81,3-6 1,-4 4 0,-6 6 106,-2-1 0,-12 12-434,-7-1 0,-57 54 0,-51 43 0,19-3 0,-4 5 491,-6 4 1,0 4-1,9-5 1,5-1-337,-19 7-155,49-33 0,32-32 0,18-18 0,2 0 0,-9 6 0,-13 18 0,-13 11 0,-11 8 0,-8 13 0,0 12 0,1 9 0,4 6 0,-11 9 0,-29 21 0,16-25 0,-5 1 0,-10 11 0,-6 2 0,-3-4 0,2 0 0,6-10 0,3-4 0,-27 18 0,38-30 0,32-17 0,13-8 0,36-25 0,-8-2 0,21-17 0,-24 4 0,-7-2 0,-10 3 0,-11 5 0,-14 10 0,-18 8 0,-16 6 0,-5 15 0,-1 17 0,4 15 0,5 8 0,12-4 0,12-9 0,13-10 0,10-7 0,2-8 0,3-2 0,3 12 0,5 8 0,6 19 0,5-2 0,2-9 0,3-14 0,4-16 0,6-14 0,0-20 0,-2-17 0,-8-15 0,-12 1 0,-20 10 0,-25 17 0,-20 15 0,-15 7 0,0 12 0,4 4 0,-3 8 0,-8 2 0,-13-3 0,-5-4 0,4-7 0,17-4 0,25-2 0,24 0 0,19 0 0,48 0 0,0 3 0,55 5 0,29 16 0,-40-5 0,8 3 0,21 8 0,6 2 0,-35-7 0,3 0 0,-1 1 0,38 10 0,-1 0 0,-12-3 0,-6-2 0,-18-5 0,-6-3 0,-14-7 0,-3-4 0,-2-1 0,2-6 0,10-5 0,3-4 0,10-7 0,5-5 0,8-2 0,1-5 0,3-2 0,-4-2 0,-12 3 0,-4 3 0,-15 5 0,-2 2 0,40 0 0,-13 10 0,8 2 0,10 2 0,-10 0 0,-18 0 0,-28 0 0,-21 0 0,-19 0 0,-11 2 0,-41 0 0,-37 0 0,-4-9 0,-14-5 0,-24-12 0,-7-8 0,28 5 0,0-1 0,-2-2 0,1-4 0,0-2 0,5 2 0,-28-12 0,10 1 0,27 13 0,8 3 0,-22-9 0,48 21 0,26 14 0,14 10 0,3 24 0,-4 9 0,-28 53 0,-6-24 0,-12 7 0,-18 24 0,-6 4 0,18-29 0,-3 1 0,2-1 0,-25 29 0,5-4 0,18-24 0,7-6 0,-10 21 0,30-36 0,20-27 0,6-15 0,4-10 0,27-61 0,10 8 0,11-9 0,6-10 0,8-10 0,6-4 0,-2 9 0,4-2 0,2-4 0,4-2-246,11-11 0,4-4 0,1-2 0,-2 2 0,-3 5 0,0 0 0,-1 1 0,-2 3 229,-9 9 1,-1 2 0,-3 2 0,-3 5 16,-1-2 0,-4 5 0,-7 7 0,-5 5 0,-8 9 0,-1-8 0,-50 42 0,-66 43 0,-22 22 0,-22 21 0,39-24 0,-8 8 0,-7 6 0,-6 2 0,0 4-141,6-4 1,-4 4-1,-3 3 1,-4 3-1,-1 3 1,-1 1-1,-2 2 42,21-14 1,-4 2 0,0 2-1,-2 1 1,0 0 0,-2 3-1,1 0 1,-2 2 0,2-1-1,1 0 0,-5 5 1,-1 0 0,0 2-1,-1 2 1,0-1 0,2 0-1,0 2 1,1-2 0,2 1-1,1-2-11,-2 2 1,2 1 0,0 0 0,2-1-1,0 1 1,2-2 0,2 1 0,2-2-1,2-3 72,-7 11 1,-1-1-1,4-2 1,2-1-1,2-3 1,6-1-1,2-5-83,-19 25 0,6-4 0,6-7 0,10-9 121,-13 20 0,16-16 0,2-1 0,72-86 0,34-37 0,22-30 0,1 3 0,10-9 0,8-8 0,4-4-164,-8 8 0,5-3 0,3-5 0,5-2 0,2-4 0,4-2 54,-15 15 1,2-2 0,4-2 0,0-3-1,4 0 1,-1-3 0,3 1 0,0-2-1,1 0 20,-6 5 1,2 0-1,1-2 1,0 0 0,2-2-1,0 0 1,2-1 0,-1 0-1,0 0 1,1 0-1,-2 2 3,2-5 1,2 2 0,-1-2 0,1 0 0,0-1 0,0 2 0,0-1 0,0-1 0,0 3 0,-1-2-1,-1 2-12,5-6 1,2-1 0,-1 1-1,0-1 1,-1 2 0,1 0-1,-3 1 1,-1 1 0,-1 1-1,-2 2-24,9-8 0,-2 1 0,0 0 0,-3 2 0,-1 1 0,-3 2 0,-2 3 0,-3 4-41,5-6 0,-2 0 0,-3 5 0,-3 1 0,-3 5 0,-5 5 123,7-9 0,-5 4 0,-5 7 0,-6 6 532,22-22 1,-17 14 491,-8 8 0,-55 58 0,-56 72-492,-3 12 1,-10 20-247,17-19 1,-5 10 0,-2 5 0,-2 5-50,-2 6 1,-2 5-1,-2 4 1,-1 4 0,0-2-34,6-10 1,-3 3 0,2 1 0,-2 1 0,2-1 0,-1-1-19,2-3 1,0 1 0,0-1 0,0 0 0,2-2 0,0-5-45,0 6 0,-1-3 0,2-3 0,1-4 0,4-3-101,-12 19 0,2-8 0,9-9 0,0 2 0,10-16 0,8 4 0,74-94 0,18-35 0,15-21 0,7-7 0,10-11 0,7-6 30,-22 20 0,3-4 0,3-4 0,3-2 0,-1 1-30,-4 4 0,2-2 0,0-1 0,1 0 0,0-1 0,1 1 0,-2-2 0,1 1 0,0-2 0,1 2 0,-2 1 0,-3 1 0,8-7 0,-1 0 0,-1 2 0,-3 3 0,-4 1 123,4-3 1,-3 2 0,-5 2 0,-5 6-124,-2 1 0,-5 4 0,-8 7 0,0 2 0,-12 10 0,-10 6 0,-44 44 0,-40 42 0,-9 6 0,-10 9 0,2-2 0,-5 4 0,-4 4 245,4-3 1,-4 4 0,-4 2 0,-1 1-192,-13 11 0,-3 3 0,-2 1 0,1 1-54,-2 3 0,-2 1 0,2 0 0,2 0 0,7-6 0,0 1 0,2-2 0,5-2 149,-11 9 1,6-3-1,8-6-149,-2 4 0,12-11 0,-2 0 0,46-52 0,75-88 0,40-46 0,-25 33 0,5-4 0,9-10-197,-3 4 0,6-7 1,5-8-1,2 1 0,-1 1 33,-12 16 0,-1 0 0,2 0 0,1 0 0,-2 0 0,1 0 0,0 1 0,-1-2 0,1 1 0,0 0 0,-1 1 0,-2 3 206,7-9 0,0 1 0,-2 1 1,-1 3-1,-4 4-42,0-1 0,-1 2 0,-5 6 0,-3 2 29,2-1 1,-3 4 0,-6 8-30,-2 0 0,-6 14 0,-6 7 0,-46 58 0,-70 79 0,22-31 0,-9 10 0,-8 6-117,5-8 0,-6 6 0,-4 3 0,-4 5 0,-3 2 117,8-7 0,-6 3 0,-1 3 0,-3 2 0,-1 2 0,-1-1 0,0 2-123,3-5 0,-2 1 0,-1 2 0,-2 1 0,2-1 0,-2 2 0,2-2 0,0-1 0,1-1 0,0 1 0,0-2 0,0 1 0,1 0 0,0-2 0,3-1 0,2-3 7,-14 15 0,0-1 0,2-2 0,4-3 0,3-2 0,3-7 47,-8 12 0,4-6 0,5-4 0,9-9 69,-22 25 0,17-16 0,6-9 0,106-110 0,43-45 0,5-7 0,-18 15 0,4-5 0,3-4 0,9-9-141,-7 11 1,5-7-1,6-5 1,2-4-1,3-2 1,2-1-1,-2 0 112,-14 15 1,1-1 0,1-2-1,1-1 1,1-1 0,-1 0 0,2-1-1,1 1 1,-2-2 28,6-2 0,2-2 0,0-1 0,1 0 0,0 0 0,-1 0 0,1 0 0,0 2 0,-2-1 0,-4 3 0,2 1 0,0 1 0,-2-2 0,0 2 0,1 1 0,-2 0 0,-2 2 0,0 2 0,11-14 0,0 2 0,-1-1 0,-2 4 0,-2 2 0,-3 2 0,-2 4 196,6-9 1,-2 4-1,-5 3 1,-2 4 0,-6 4 130,16-17 1,-7 6 0,-11 11 143,-5 4 0,-19 20-471,-34 32 0,-72 80 0,-8 10 0,-10 11 0,4 0 0,-6 7 0,-6 8 245,4-1 1,-6 6 0,-2 5 0,-1 3-83,18-21 1,-2 3 0,-2 2 0,1 2 0,-2 1 0,1 1-328,-6 7 0,-2 4 0,0 0 0,1 1 0,0 1 0,1-1 19,2-1 1,1 1 0,-1 1 0,2-2 0,1 0 0,1-3 144,-5 12 0,0-1 0,3-1 0,3-4 0,4-3-142,0 2 0,4-2 1,4-5-1,6-4 142,3-5 0,5-3 0,7-10 0,-6 6 0,30-24 0,70-50 0,16-41 0,21-27 0,8-7 0,-11 10 0,8-7 0,5-5 0,4-3 0,1-1-112,-13 8 0,4-1 0,3-3 0,1-1 0,1-1 0,0 0 0,-1 0 112,4-3 0,0 0 0,2-1 0,-1 0 0,-1 0 0,0 1 0,-4 2 0,5-3 0,1-1 0,-4 2 0,0 1 0,-5 2 0,-2 4 245,17-14 1,-3 4 0,-8 2 0,-6 9 81,-11 5 1,-7 5 0,-10 9 655,30-17-954,-142 103 0,-63 47 0,-7 6-29,41-32 0,-5 3 0,-4 4 0,-3 4 0,-9 4-123,8-4 0,-7 6 0,-5 3 0,-5 3 0,0 1 0,-1 2 0,1 0 0,2-3 0,2 0 0,-1 1 0,1-1 0,0 1 0,0 1 0,0-1 0,0 0 0,1 1 0,1-1 0,-1 2 0,0-1 0,1 1 0,0 0 0,2-2 0,2-1 0,2-1 66,0 1 0,0 0 0,2-2 0,2 0 0,3-2 0,2-2 0,5-2 57,-10 10 0,4-4 0,2 0 0,6-4 0,4-3 157,-20 24 0,8-6 1,12-9-158,11-8 0,14-9 0,6 6 0,122-86 0,10-29 0,24-22 0,14-10-131,-40 20 0,7-6 0,8-4 0,4-4 0,3-2 0,4-5 0,-1 0 131,-14 10 0,4-4 0,2-2 0,3-1 0,0-3 0,3-1 0,0-1 0,2-2 0,0 1 0,1-2-76,-16 10 0,1 0 1,2-2-1,2-2 0,0 0 1,0-1-1,2-1 1,-2 0-1,1 0 0,-1 1 1,-1-1-1,-2 2 0,-1 0-6,3 0 0,-1-2 0,1 0 0,-2 0 0,1 0 0,-1 1 0,-2 0 0,-1 1 0,0 0 0,-2 1 0,-2 2 0,0 1-28,11-12 1,-1 2 0,-1 2 0,-2-1-1,-1 3 1,-3 0 0,-2 3 0,-3 1-1,-3 4-54,15-14 0,-1 4 0,-4 0 0,-5 6 0,-7 4 0,-8 6 26,18-13 0,-10 8 1,-29 13 137,-27-1 0,-96 79 0,-65 48 0,-12 11 24,55-34 1,-6 7 0,-5 3 0,-4 5-1,-5 1 1,-1 3 0,-1 1-25,13-7 0,-3 2 0,-4 1 0,-1 2 0,-1 2 0,-2 2 0,-1-1 0,0 2 0,2 0 0,-1 0 0,4-1 0,-1 0 0,0 2 0,-1 0 0,0 1 0,-1 0 0,2 1 0,0 0 0,2-1 0,-1 0 0,3 0 0,-3 2 0,1 0 0,0 2 0,1-2 0,1 1 0,0-1 0,3-1 0,2-1 0,0 1 0,5-3 0,-8 7 0,1-2 0,2 2 0,3-3 0,3-2 0,2 0 0,3-2 0,6-3 196,-17 15 1,6-3-1,5-3 1,5-4 0,6-3 130,-9 9 1,9-5 0,12-9 163,2 0 1,32-24-1,75-47 1,36-24-296,-6-5 1,15-10-1,10-9 1,9-6 0,2-3-307,-18 8 1,6-3 0,3-4 0,6-3-1,2-4 1,4-2 0,1 0 0,2-2-1,0-2 34,-19 13 0,2-2 1,2-1-1,2-2 0,1-1 1,1-1-1,2 0 1,-1-1-1,1-2 0,1 2 1,-1-2-1,-1 0 0,0 2 5,-4 1 1,0-1 0,2 1 0,-2-3-1,2 2 1,0-2 0,0 0 0,0 1 0,-1-1-1,0 0 1,-2 2 0,0 0 0,-1-1-1,-1 2 0,6-5 0,1 0 1,-1-1-1,-1 1 1,0 0-1,-1-1 1,-2 4-1,-1-2 1,-1 2-1,-3 2 1,-2 0-1,-2 4-52,19-14 0,0 0 0,-5 2 0,0 2 0,-5 3 0,-4 2 0,-2 2 0,-6 3 122,17-11 1,-5 5-1,-6 3 1,-9 6 0,-8 5 0,47-32 0,-61 38 0,-129 84 0,-59 35 0,34-18 0,-14 9 0,-12 9 0,-9 4 0,-3 5 0,-3-1 0,29-14 0,-5 1 0,-4 2 0,-2 2 0,-3 3 0,-3 0 0,1 2 0,-1 0 0,-1 1 0,0 0 0,9-4 0,-2-1 0,0 3 0,-2 0 0,-1 1 0,-1 1 0,1 0 0,0 0 0,0 0 0,1 0 0,2-1 0,1-1 47,-4 3 1,1-1 0,-1 2 0,1-1 0,2 0 0,0-1 0,1 0 0,1 0 0,3-2 0,1 0 0,3-1-48,-4 2 0,2 1 0,0-1 0,2 0 0,3-2 0,2 0 0,3-3 0,3-2 0,4-2 179,-30 26 0,6-5 0,5-2 1,8-6-1,6-4-179,-10 9 0,10-8 0,24-7 0,17 26 0,104-101 0,50-37 0,14-10 0,-34 15 0,8-8 0,7-5 0,7-4 0,4-5 0,2 0 0,0-1 0,-10 6 0,2-2 0,5-2 0,2-2 0,1-1 0,2-1 0,1-2 0,1-1 0,0 1 0,1-1 0,-13 7 0,3-2 0,0-1 0,3 0 0,-2-1 0,3 0 0,-1-1 0,-1 1 0,0 0 0,-1-1 0,-1 2 0,-1 0 22,3-2 0,1-1 0,0 0 0,-1 1 0,0-1 1,-1 0-1,-1 2 0,-3 0 0,-1 2 0,-2 2 1,-2-1-23,12-4 0,-2-1 0,0 0 0,-5 3 0,-1 3 0,-4 0 0,-4 3 0,-5 2 92,14-8 1,-2 2 0,-9 3-1,-6 4 1,-12 6-93,39-27 0,-58 31 0,-122 69 0,-56 33 0,25-12 0,-16 9 0,-12 7 0,-7 4 0,-1 2-123,27-14 0,-5 3 0,-3 3 0,-3 1 0,-3 1 0,1 2 0,-2 0 0,0-1 24,16-6 1,-2 0 0,0 2-1,-2-1 1,0 2 0,0-1-1,0 1 1,1 0 0,2-2-1,1 0-24,-16 10 0,-2 0 0,4-1 0,-1 0 0,3 0 0,1-2 0,5 2 0,0-4 286,-11 10 1,2 0 0,3-1 0,3-2 0,6-2 0,6-2 81,-11 9 1,5-4 0,10-3 0,9-3 245,-37 21 1,46-9 491,87-12-656,73-72 1,57-42 0,15-13-451,-62 27 0,7-5 0,6-5 0,6-2 0,3-4 0,2 0 0,-1-1 0,2 0 24,-10 3 1,3 0 0,0-2-1,3-2 1,2 0 0,-1-1-1,0-1 1,2 0 0,-2-1-1,1 1 0,4-4 1,1 0 0,0-3-1,1 0 1,0 1 0,0-1-1,-2 0 1,-2 1 0,0 0-1,-4 1 200,0 1 0,0-1 0,-1-1 0,0 2 0,-5 0 0,0 2 0,-4 0 0,-3 2 0,-6 3-101,33-19 0,-9 3 0,-4 2 0,-7 3 0,-8 4 327,41-23 1,-11 6 0,-75 34-170,-98 43 1,-42 22-159,3 7 0,-20 12 0,-14 10 0,-13 6 0,-4 5 0,-2-1-82,41-17 0,-5 1 0,-3 3 0,-4 3 0,-3 1 0,-2 1 0,-2 2 0,-1 1 0,0-1 0,0 1 0,0 0 0,1-2 6,2 1 0,-2 0 1,-1-1-1,-1 4 0,0-2 1,-1 1-1,1 0 1,0-1-1,-1 2 0,1-1 1,2 0-1,1-1 0,0 0-6,0 2 0,-1-1 0,0 0 0,1 1 0,-1-1 0,3 0 0,0-1 0,1 2 0,3-4 0,2 1 0,2-2 0,2 1 69,-20 10 1,-1 1 0,2-2 0,3-1 0,5 0 0,6-5 0,5-1 0,8-5 257,-22 11 1,10-3 0,10-6 0,12-3 198,-27 16 1,54-27-445,99-58 0,53-30 0,14-10 0,-25 11 0,12-6 0,8-6 0,8-6 0,3-3 0,4 0 0,1-2-90,-24 14 1,4-3-1,4-2 1,1 0 0,2-4-1,2 1 1,2 0 0,-1-2-1,0 0 1,0 1-1,0 0 8,-6 4 0,0-2 0,1 0 0,2-2 0,-1 2 0,1-1 0,-2 0 0,2-1 0,-2 2 0,-1 0 0,-1 2 0,-2-1-17,13-6 1,-1-2 0,-1 2-1,0-1 1,-1 1 0,-2 1-1,-1 1 1,-3 2 0,-2 2-1,-4 2 239,13-8 0,-2 2 1,-2 0-1,-4 5 1,-4 0-1,-5 5 1,-7 4 91,15-10 1,-6 4-1,-13 7 1,-20 11 750,-5-6-787,-93 63 1,-48 30-1,-32 19 1,-11 7 0,6-4-110,22-12 0,-6 3 0,-3 3 0,-6 2 0,-3 3 0,-1 0 0,0 2 0,0-1-186,12-7 1,-1 2 0,-2 1-1,-1 0 1,-1 1 0,-1 1-1,1 0 1,0 0 0,2-1-1,0-1-11,-6 5 1,0 2 0,-2 0 0,0-1-1,3 0 1,2-1 0,2-1 0,4-1-1,4-3-54,-19 12 0,4-2 0,6 0 0,4-5 0,5-1 0,6-4 409,-4 5 1,3-5 0,12-2 0,21-8 737,-12 41-656,132-110 1,58-39 0,13-12-228,-45 24 0,9-8 0,7-4 0,4-4 0,3-2 0,1-1 0,-1 1-223,-2 1 0,3-1 0,0-2 0,3-1 0,-1-1 0,2 0 0,-1-1 0,0 1 4,-1-2 1,4 0 0,-1-2 0,0 0 0,-1 1 0,-2 0-1,-2 3 1,-4 2 118,10-8 0,0 1 0,-2 2 0,-7 3 0,-4 3 0,-7 4 209,46-22 1,-14 7-1,-54 15-209,-68 22 0,-50 42 0,-48 33 0,-28 20 0,-12 6 0,5-3-46,24-12 0,-7 2 0,-4 3 0,-6 3 0,-2 2 1,0 0-1,-1 2 0,0-2 46,17-6 0,-2 0 0,-2 1 0,0 0 0,0 1 0,-1 0 0,1 1 0,0-1 0,1 0 0,2-1 0,-7 6 0,0-2 0,0 1 0,0 0 0,1 1 0,3-2 0,3-2 0,2 0 0,3-2-164,-18 12 0,0-2 0,5-2 0,5-1 0,7-3 0,5-3 143,-6 5 1,5-2-1,12-7 1,21-14 1003,2-6-738,109-68 1,64-41 0,30-20 0,-5 2-173,-44 30 1,4-4-1,4-4 1,1-2-1,3 0 1,0-2 0,0 0-197,-5 2 0,2 0 0,1-2 0,0-2 0,1 0 0,-2 0 0,-1 1 0,-2 1-18,6-7 1,0 1-1,0-2 1,-3 1-1,-4 3 1,-3 1-1,-8 6 9,24-20 1,-6 5 0,-14 2 0,-24 6 622,-13-24 1,-49 26-247,-61 64 1,-47 32 0,-23 15 0,2 3-106,30-8 0,-6 5 1,-6 6-1,-2 4 1,-5 1-1,1 1 1,1 0-264,-1 2 0,-3 0 0,-3 2 0,0 2 0,-1 1 0,2 1 0,0-1 0,4 1 106,3-2 0,2 2 0,-1 1 0,1 0 1,2 0-1,3-1 0,3-1 0,5-3 17,-27 15 0,5-1 0,6-2 0,5-3 0,7-2 195,-25 12 0,10-4 0,43-18-195,56-22 0,56-37 0,47-32 0,30-19 0,12-10 0,-5 4-110,-29 16 1,5-2 0,5-5 0,3-2-1,4-2 1,2-3 0,0 1 0,0-1-1,-1 0 23,-1 2 1,0-2-1,3-2 1,-1 1-1,2-2 1,0 1-1,2-2 1,-4 0-1,2 1 1,-2-1 86,0 0 0,1 0 0,1-1 0,-1-1 0,1 1 0,-3 0 0,-1 1 0,-3 0 0,-2 2 0,-4 2-130,14-10 0,-2-1 1,-2 2-1,-5 1 0,-4 2 1,-5 5-1,-7 4 130,24-13 0,-2 4 0,-22 7 0,-38 7 983,-65-27-738,-54 90 1,-46 38 0,-20 19 0,1-2-207,36-18 0,-6 5 0,-4 2 0,-2 2 0,-2 2 1,-2 1-1,2-2-162,6 0 0,-4-1 0,1 3 0,-2-1 0,1 1 0,0 0 0,4 0 0,2-2-41,-19 12 0,0 0 0,5 0 0,2-1 0,4-2 0,4-3 53,-18 9 0,6-1 0,8-4 1,15-7 601,-26 19 1,58-33-1,128-83 1,59-36-296,-40 25 1,12-9-1,8-4 1,4-2 0,0-2-104,-4 2 0,5-3 0,1-2 0,1-1 0,1 0 0,-2 0-93,-14 8 0,4 0 0,-2-1 0,0 0 0,-3 1 0,-1 1 0,-5 3 0,11-8 0,-2 3 0,-4 1 0,-6 2 0,-10 6 249,13-14 1,-10 6 0,-50 26-250,-90 46 0,-45 28 0,6 8 0,-17 16 0,-8 8 0,-5 2 76,25-13 0,-4 3 0,-5 3 0,0 1 0,-2 1 0,2 0-76,0 2 0,-4 2 0,1 2 0,1-2 0,4-1 0,4-1 0,5-4 0,3-1 0,3 0 0,6-4 0,6-2 0,-34 18 0,9-5 0,60-25 0,58-32 0,47-32 0,44-37 0,19-18 0,-2 3-45,-24 17 1,6-2 0,2-3 0,2-3 0,2 1 0,0-2 44,-6 5 0,0-2 0,2-1 0,0 0 0,0-1 0,-1 0 0,-2 3 0,7-6 0,0-1 0,0 2 0,-4-1 0,-5 5 0,-6 2 0,5-2 0,-5 1 0,-8 5 0,-9 3 0,27-21 0,-50 28 0,-93 62 0,-36 22 0,-14 14 0,-17 14 0,-4 3 245,14-6 1,-4 3 0,-2 2 0,3 1-69,3-4 1,-2 2-1,4-1 1,9-6-178,0 2 0,8-6 0,23-10 0,28-11 0,85-60 0,60-43 0,13-7 0,-40 24 0,6-4 0,7-5 0,3-2 0,2-2 0,-1-1-23,-1 3 1,2-3-1,3-2 1,0 0 0,1-1-1,-1 0 1,0 1 22,-2 2 0,2-3 0,0 0 0,-2 2 0,-2 0 0,-2 2 0,-6 4 0,13-9 0,-4 2 0,-3 2 0,-8 5 0,-8 4 0,16-9 0,-8 6 0,-56 28 0,-144 69 0,14 9 0,-23 17 0,-13 10 0,-1 1-164,25-15 0,-6 5 0,-2 2 0,-1 0 0,-2 2 0,2 0 41,12-9 1,-2 3-1,-1 1 1,1-1 0,2 0-1,2-1 1,3-2 122,-16 11 0,2 0 0,3-2 0,6-4 0,7-3 0,-14 9 0,10-7 0,16-7 0,-18 11 0,146-93 0,36-25 0,12-7 0,14-12 0,4-3 245,-12 8 1,5-3 0,2-2 0,-2-2-42,0 2 1,2-2-1,-3 0 1,-8 6-205,8-2 0,-8 4 0,-29 5 0,-37-27 0,-90 91 0,-50 33 0,-10 8 0,18-7 0,-8 8 0,-8 5 0,0 2 0,-2 0 107,8-3 0,-2 3 1,-3 1-1,1 2 1,1 1-1,2-1-107,5-1 0,-1 2 0,1 2 0,2-1 0,5-2 0,5-2 0,-19 8 0,6 1 0,6-5 0,10-4 0,-24 18 0,25-11 0,30-13 0,125-71 0,53-30 0,-27 12 0,18-9 0,9-5 0,5-4 0,3 0-141,-14 5 1,6-1-1,1-2 1,4-4-1,2 1 1,1 0-1,-1-1 18,-10 5 0,3 0 0,0-2 0,1 0 0,1-1 0,-2 2 0,0 0 0,-4 1-2,9-4 0,2-1 0,-2 1 1,-2 1-1,-3 1 0,-4 3 1,-7 2 32,6-2 0,-5 1 1,-4 3-1,-8 4 0,-8 4 92,63-33 0,-69 34 0,-184 88 0,28-5 0,-20 12 0,-12 8 0,-8 6 0,0-1-123,23-13 0,-6 4 0,-4 3 0,-1 1 0,-4 1 0,2 2 0,-2-1 0,1 1 74,-5 4 0,-3-1 0,1 4 1,-2-1-1,1 0 0,0 1 1,3-1-1,3-1 49,-7 4 0,0 1 0,3 1 0,1-2 0,1 0 0,6-4 0,3-2-130,-11 8 0,4-4 0,3 0 0,8-6 0,7-3 130,-9 7 0,9-5 0,14-9 491,-2 2 1,39-24 491,70-44-492,23-17 1,11-10-1,8-6 1,0 0-1,-1-1 1,-26 9 491,-50 17-492,-89 56 1,-48 39-247,55-33 1,-6 6 0,-3 4 0,-3 0-89,-13 10 0,-4 3 1,-1 0-1,3 1-157,9-6 0,1 1 0,3-1 0,9-4 0,5-4 0,7-4 0,15-1 0,-6 35 0,122-76 0,50-25 0,12-5 0,-6 1 0,10-6 0,11-4 0,6-5 0,0 1-141,-15 4 1,4-3-1,3-2 1,4 0-1,0-2 1,1 0-1,-2-2 18,-14 6 0,2-2 0,2 0 0,-2 0 0,1-2 0,-2 1 0,-3 2 0,-2-1-41,19-7 0,1 0 0,-4-1 0,-3 4 0,-4-1 0,-8 4-82,16-7 0,-6 0 0,-8 6 0,-20 15-37,1 8 0,-40 23 283,-89 48 0,-62 30 0,-13 8 0,25-23 0,-11 4 0,-9 6 0,-4 1 0,-1 1 0,1 1-141,5-6 1,-1 2-1,-1 2 1,-2 0-1,1 2 1,-1-2-1,2 0 2,1-2 1,-2 4 0,1-2 0,1 0 0,1-2 0,6-2 0,2-4 138,-7 10 0,3-4 0,3-3 0,8-3 0,7-5 0,-22 13 0,10-4 0,57-32 0,152-59 0,-38-18 0,24-21 0,12-12 0,12-10 0,4-3 0,-2 2-99,-26 18 1,3-4 0,4-2-1,3-3 1,2 0 0,2-3-1,0-1 1,1 2 0,0-2-1,-1 0 58,-12 9 1,0-1 0,2-1-1,0-2 1,2 2 0,-1-2 0,0 0-1,1-1 1,-3 3 0,0-2-1,-1 2 1,-1 0-59,13-9 1,1 0 0,-1-1-1,0 0 1,-2 2 0,-1 0-1,-2 1 1,-3 2 0,-4 1-1,-3 4-42,11-7 1,-1 0-1,-3 2 1,-6 2-1,-4 4 1,-8 3-1,-10 4 468,44-30 1,-17 6 0,-66 35-124,-91 48 1,-56 28 0,-15 13-205,33-8 0,-12 6 0,-9 8 0,-7 6 0,-7 2 0,-1 3 0,0 0 0,0-1-90,20-8 1,-3-1-1,-2 4 1,-2-1 0,-1 2-1,-1 1 1,0 0 0,-1 0-1,1 1 1,0-1-1,2 0 0,-1 1 1,-1 1-1,-1 0 1,0 1 0,0 0-1,1-1 1,1 1 0,1 0-1,2-2 1,4-1-1,1-1-33,-16 9 0,1 0 0,3 0 0,1-2 0,5-2 0,2 0 0,6-2 0,5-4 319,-15 9 1,7-2-1,5-3 1,8-4 0,12-3 294,-50 33 1,65-33-126,152-79 0,73-42-366,-68 29 0,13-10 0,8-3 0,6-6 0,4 0 0,-3 0-6,-18 8 0,5-2 1,0 0-1,2-2 1,0 0-1,2 0 0,0-2 1,-2 1 5,4-2 0,2-1 0,1-1 0,0 0 0,-1-1 0,-3 2 0,-2 2 0,-4 2 0,12-8 0,0 1 0,-4 0 0,-4 3 0,-6 3 0,-8 4 0,6-3 0,-4 1 0,-13 7 0,-21 11 0,-1-2 0,-122 72 0,-76 43 0,-7 7 196,38-23 1,-10 5-1,-3 5 1,-2-1 0,2 2-34,14-9 1,-2 2 0,0 0 0,-1 2 0,4-2 0,2-3-71,-6 7 0,0-1 0,3-2 0,7-2 0,9-3 11,-18 12 1,10-4-1,58-26-104,166-46 0,-38-25 0,20-18 0,14-11 0,7-6 0,3 0-110,-39 18 1,5-3 0,4-2 0,2-1-1,2-2 1,2-2 0,0 0 0,-1 0-1,0 0 95,4-3 0,4-1 0,-1-1 0,0-1 0,2 0 0,-3 0 0,0 0 0,-1 2 0,-5 0 15,4-2 0,-2 1 0,0 0 0,-2 1 0,-3 1 0,-2 0 0,-6 5 0,-4 0 0,26-11 0,7-2 0,-12 6 0,-32 10 0,-49 19 0,-49 18 0,-40 30 0,-46 34 0,-26 20 0,-12 10 0,4-6-110,34-20 1,-6 4 0,-4 2 0,-4 4-1,-4 2 1,0-1 0,-2 3 0,1-1-1,0-1 11,7-2 1,-2 2 0,-2 0-1,0 1 1,-2 1 0,2 0-1,0-1 1,0 1 0,3-2-1,1 1 64,-4 2 1,0 2 0,0 0 0,1-2 0,2 2 0,2-3 0,2 0 0,5-3 0,3-1-115,-18 12 0,4-1 0,3-3 0,7-3 0,5-1 0,7-5 149,-5 2 0,5-2 0,13-6 0,19-4 983,-1 43-738,117-104 1,57-38 0,29-20 0,-2 1-106,-36 17 0,7-5 1,6-5-1,4-2 1,3-1-1,0-2 1,-2 2-251,-17 8 1,1-2 0,2 0 0,1-1-1,1-1 1,-1 0 0,0-1 0,-1 2-1,-2-1-13,11-4 0,2-3 0,-1 0 0,-1 0 0,-1 0 0,-5 2 0,-3 2 0,-4 3 7,22-14 1,-2 1-1,-7 3 1,-10 4-1,-11 7 443,8-5 1,-13 6 0,-52 29 163,-101 51 1,-57 32-329,40-17 1,-13 10 0,-11 6 0,-6 4 0,0 1 0,-1-1-223,2 1 0,-5 2 0,-2 1 1,0 3-1,-2-1 0,0 1 0,2 0 59,14-7 0,-2 0 0,0 1 0,0 0 0,1 1 0,3-1 0,1-2 0,6-2 0,-10 7 0,2-1 0,2-2 0,6-1 0,4-3 0,5-2 149,-48 25 1,10-5 0,66-19-150,94-24 0,26-44 0,33-32 0,22-18 0,9-7 0,-6 4-31,-15 10 1,6-4 0,2-3 0,5-2 0,0-2 0,1 0 0,-1-1 30,-17 11 0,0-1 0,2-2 0,0 0 0,2-1 0,-2 2 0,-1-2 0,-1 1 0,-3 0 0,5-3 0,1-1 0,-1 0 0,-1 1 0,-3 0 0,-3 2 0,-5 2 0,-5 3 0,40-24 0,-5 2 0,-17 8 0,-22 9 0,12-30 0,-142 104 0,-57 36 0,-29 18 0,1-1-107,29-14 0,-9 5 0,-6 4 0,-5 4 0,0 0 0,-2 1 0,1 0 107,22-11 0,-3 1 0,0 0 0,-2 1 0,1 0 0,0 2 0,1-1 0,1-2 0,2 1 0,-6 3 0,0 2 0,1-2 0,0 2 0,4-3 0,0 0 0,6-3 0,4-1-82,-20 11 0,3-2 1,6-2-1,10-3 1,10-6 81,-46 41 0,66-35 0,151-81 0,74-42 0,-73 24 0,14-10 0,9-7 0,6-5 0,5-3 0,1-2 0,-1 2-76,-13 6 1,4-1 0,0-2 0,4-1 0,0-2-1,2 0 1,-1 0 0,1-1 0,-1 1 75,-9 4 0,2-3 0,0 1 0,2-1 0,-1 0 0,0-1 0,-2 2 0,-2 0 0,-2 2 0,-3 0 0,7-2 0,-1-1 0,-2 0 0,-1 2 0,-3 1 0,-4 3 0,-5 2 0,-6 3 0,39-21 0,-4 2 0,-17 10 0,-29 13 0,-8-2 0,-133 81 0,-76 45 0,-10 7 150,54-29 1,-6 5 0,-7 4 0,-3 2 0,1 0 0,-1 2-151,8-4 0,-1 1 0,-2 1 0,-1 2 0,2-2 0,2 0 0,3 1 0,-4 0 0,3 2 0,1-1 0,2 0 0,5-2 0,4-2 80,-15 10 0,4 0 1,9-3-1,14-6-80,-18 22 0,52-26 0,126-69 0,62-38 0,-46 10 0,13-14 0,9-6 0,5-3 0,-1-1 140,-21 10 0,4-2 1,3-3-1,1 0 1,1-2-1,-1 0 1,1-1-89,5-2 1,0-2 0,2-2 0,0 1 0,-2-2-1,-4 4 1,-3 2-53,-3 1 0,-1-1 0,-3 3 0,-4 1 0,-6 4 0,-6 2 0,48-27 0,-10 6 0,-70 42 0,-96 56 0,-35 18 0,-37 22 0,-19 10 0,1 2-56,35-22 1,-5 3-1,-4 3 1,-1 2 0,-3 2-1,0-1 1,2 2 55,8-6 0,-1 2 0,-1 0 0,0 1 0,0 0 0,1-1 0,3 0 0,2-1 0,-17 12 0,0-1 0,3 1 0,4-3 0,4-1 0,6-3 26,-18 10 0,2-2 0,14-4 0,26-6-26,16 6 0,40-23 0,82-60 0,64-45 0,14-13-141,-48 21 1,8-7-1,9-6 1,5-4-1,3-3 1,1-2-1,-2 1 111,-14 9 1,2-3 0,2 1 0,1-4 0,0 0 0,2-1 0,0 0 0,-2-1 0,-1 2 29,1-4 0,1 1 0,0-2 0,0-1 0,-1 2 0,-1-1 0,-1 0 0,-3 3 0,-3 2-141,11-8 1,-1 1-1,-1 1 1,-4 1-1,-4 3 1,-6 3-1,-8 4 62,27-18 1,2 2-1,-29 11 1,-60 26 78,-129 35 0,24 28 0,-21 15 0,-15 14 0,-10 7 0,-3 4 0,-2-2-99,24-12 1,-4 5 0,-6 0-1,-2 4 1,-2 0 0,-2 4-1,-2-1 1,1 0 0,1 1-1,0-1 73,7-2 1,-3-1 0,0 4 0,-2-2 0,1 1 0,0 0 0,1 1 0,0-1 0,2 0 0,1-1 0,2 0 25,-10 6 0,-2 0 0,3 0 0,2 0 0,0-2 0,2 2 0,3-4 0,4 1 0,1-3-103,-4 4 0,1-1 0,2-1 1,3 0-1,6-4 0,8-3 0,7-2 103,-44 30 0,14-7 0,67-32 0,164-65 0,-49-9 0,17-12 0,13-13 0,10-6 0,6-5 0,0 1 0,-1 1-32,-16 9 0,3-2 0,2-2 1,3-1-1,2-1 0,2-2 0,-2-1 1,2 0-1,0 2 0,-1-2 32,-7 4 0,3-2 0,-1 0 0,2-1 0,0-1 0,-1 1 0,1 1 0,-3-1 0,1 0 0,-4 2 0,0 1 0,10-7 0,0-1 0,0 2 0,-2-1 0,-2 2 0,-2 1 0,-5 2 0,-4 4 0,-5 2 196,23-14 1,-3 2-1,-8 6 1,-12 6 0,-20 9-189,35-24-8,-163 99 0,-71 44 0,-12 10 140,55-33 0,-8 6 1,-5 5-1,-3 1 1,-4 3-1,0 1 1,1-1-131,5-1 1,-4 1 0,-2 3 0,2-1 0,-2 1 0,0 1 0,2-1 0,2-1-11,-6 6 0,-2 0 0,1 2 0,2-2 0,2 0 0,4-3 0,6-1 105,-11 8 1,3-1 0,6-2 0,8-4 0,11-5-106,-46 48 0,64-37 0,144-83 0,62-40 0,-47 8 0,14-13 0,9-9 0,4-3 0,0 1 140,-24 11 0,2-2 1,4-2-1,0-2 1,1 0-1,0-1 1,-2 2-19,4-4 0,1 0 0,0-2 0,1 1 1,-3 0-1,-5 2 0,-5 2-122,13-6 0,-4 1 0,-5 1 0,-8 6 0,-13 6 0,48-29 0,-62 36 0,-143 82 0,-67 38 0,58-30 0,-14 9 0,-7 5 0,-8 4 0,-2 1 0,0 2-46,10-4 0,-6 3 0,-3 1 0,-2 4 0,-1-1 0,0 2 0,0-1 0,2 1 46,12-8 0,-1 1 0,0 1 0,-1 0 0,1 0 0,1 0 0,3 0 0,1-2 0,2-2 0,-7 8 0,2-1 0,2 0 0,1-1 0,4-2 0,4-2 0,4-2 59,-31 24 1,5-5 0,10-2 0,17-9-60,-12 20 0,53-30 0,124-75 0,61-41 0,-58 17 0,13-10 0,8-7 0,5-5 0,2-3 0,-1 2-73,-13 8 1,1-2 0,3-2 0,-1 0-1,4-2 1,-1-2 0,0 1 0,1 0 72,4-5 0,4 0 0,-1-2 0,2-2 0,-2 2 0,-1 0 0,-4 2 0,-3 2 0,14-10 0,0 1 0,-5 2 0,-3 2 0,-6 2 0,-9 6 0,14-6 0,3 1 0,-28 11 0,-53 22 0,-97 25 0,-6 30 0,-26 24 0,-16 14 0,-10 5 0,2 0-40,19-11 0,-4 2 0,-6 5 0,-3 2 1,-1 1-1,-1 1 0,-1 0 0,4 1 40,6-6 0,0 1 0,-2 2 0,1-1 0,0 2 0,-1 0 0,4-1 0,0 0 0,4-2 0,-16 11 0,2 0 0,2 0 0,2-1 0,2-1 0,5-2 0,4-2-53,-11 7 1,1-1 0,7-3 0,8-3 0,15-6 52,-39 34 0,62-30 0,120-66 0,47-29 0,-14-6 0,17-15 0,10-11 0,6-4 0,-1 2 23,-20 10 1,3-2 0,4-3-1,0 0 1,2-3 0,0 1-1,0-2-23,-9 5 0,2-1 0,1-1 0,0-2 0,-2 2 0,0-1 0,-1 1 0,-4 2 0,15-10 0,1 0 0,-3 1 0,-4 1 0,-5 4 0,-6 3 0,19-6 0,1 2 0,-22 6 0,-54 17 0,-55 16 0,-48 38 0,-44 39 0,-30 21 0,-11 10 0,8-7-10,33-20 1,-5 1 0,-2 3 0,-5 3 0,0 0-1,-2 2 1,0 0 0,1 1 9,4-4 0,-2 4 0,0-1 0,-3 2 0,1-1 0,2 2 0,-1-1 0,5 0 0,1-2 0,0 2 0,0-1 0,1 1 0,2 0 0,2-2 0,5-1 0,3-1 0,4-5 83,-18 12 1,-2-2-1,10-4 1,16-4-1,25-4-83,5 56 0,102-115 0,45-33 0,29-21 0,15-11 0,-4 2-90,-43 22 1,7-5-1,6-3 1,3-4 0,3-3-1,4-1 1,1-2 0,1-1-1,0 0 1,1-1-1,-3 3 59,-7 4 0,1-2 1,2-1-1,0 0 0,1-1 1,2-1-1,-2 0 1,2 0-1,-2 0 0,0-1 1,-1 2-1,-1-2 1,-2 2-60,13-9 1,0 1-1,1-2 1,-2-1 0,1 2-1,-4 0 1,1 0 0,-3 2-1,-1 0 1,-3 1-1,-4 3-33,14-8 0,1-1 0,-2 1 0,-2 1 0,-6 2 0,-6 5 0,-7 2 0,-9 8 450,55-38 1,-16 10 0,-74 42 163,-98 52 1,-42 26-430,10 2 1,-18 12-1,-15 9 1,-6 7 0,-5 3-1,2-2-172,20-10 1,-4 2 0,-1 3 0,-4 1-1,-2 2 1,0 1 0,-1 1 0,2-1-1,2 0 0,-4 2 1,0 0 0,-2 2 0,1 0-1,0 0 1,2 0 0,0-1 0,5 0-1,3-3-31,-10 8 1,1 0-1,2-2 1,4 1-1,3-3 1,4-3-1,7-2 386,-32 18 1,0-1 0,24-6 0,44-10 737,71 26-787,49-95 1,41-38-1,27-22 1,10-8 0,-5 3-197,-32 18 0,6-5 1,4-3-1,3-1 0,2-5 1,0 1-1,3-2 0,-3 1 0,-13 7 0,1-1 0,1-3 0,2 1 0,-1-1 0,1-1 0,0-1 0,-2 1 0,-1 0 0,-3 0 0,5-3 0,0-2 0,1-1 0,0 1 0,-3 0 0,-3 1 0,-4 1 0,-5 3 0,-4 4-8,26-17 1,-4 2 0,-8 3 0,-12 7 0,-16 5 7,15-16 0,-49 29 0,-87 55 0,-54 32 0,-27 17 0,1 2 40,23-12 0,-6 6 0,-9 4 0,-4 3 0,-1 3 1,-1 0-1,2-1-40,9-3 0,-4 1 0,1 1 0,-2 1 0,1 0 0,-1 0 0,3 0 0,1 0 0,6-5 0,0 2 0,1-1 0,0 1 0,1-2 0,4 1 0,5-4 0,3 0-91,-18 12 1,3-2-1,6-1 1,8-3-1,10-5 91,-18 13 0,12-6 0,53-24 0,116-42 0,-5-30 0,23-18 0,9-10 0,1-2 196,-3 4 1,4-6-1,5 0 1,0-4 0,-2 1-34,-13 6 1,1 1 0,1-4 0,-1 2 0,-4 0 0,-3 3-111,22-14 1,-3 2 0,-8 2 0,-11 6-32,36-28 0,-62 33-22,-193 90 0,40 4 0,-17 11 0,-8 10 0,-2-1 196,4 1 1,-4 4-1,-4 2 1,0 2 0,1 1-34,16-10 1,-1 4 0,-1-1 0,2 0 0,5 1 0,3-4-147,-20 14 0,7 0 0,4-4 0,10-2 199,-5-1 0,7-4 1,41-9-217,58-2 0,46-57 0,43-36 0,20-17 0,0 2-164,-13 8 0,6-3 0,6-6 0,4-1 0,1-2 0,0 0 86,-23 12 0,3-4 0,0 1 0,1-2 0,2 1 0,-2-2 0,-1 0 0,0 1 78,12-8 0,2-1 0,-1-1 0,-1 1 0,-3 1 0,-3 2 0,-6 2-79,9-5 0,-1 2 1,-7 2-1,-9 4 1,-12 5 78,46-30 0,-65 34 0,-109 63 0,-53 29 0,-13 10 0,16-7 0,-14 9 0,-8 5 0,-6 4 0,-2 2 0,2 0-123,16-9 0,0 1 0,-4 3 0,0-1 0,-1 2 0,0 0 0,1 0 0,2 0 105,0 0 1,-2 2 0,0-1 0,0 2-1,2-2 1,3-1 0,4-1-1,5-2 18,-27 18 0,3-3 0,7-2 0,7-2 0,13-4 0,-18 16 0,14-4 0,60-34 0,90-53 0,46-28 0,-9-6 0,20-18 0,11-9 0,4-4 0,1 2 80,-25 11 1,4-2 0,2-1 0,2-2 0,1-1 0,-2 0 0,0-1-81,2-2 0,2-1 0,0-2 0,-1 1 0,-2-1 0,-3 4 0,-5 2 0,11-7 0,0 1 0,-5 3 0,-11 4 0,-15 6 188,34-32 1,-62 33-189,-105 62 0,-43 25 0,2 10 0,-19 13 0,-9 8 0,-3 5 131,21-13 1,-4 4 0,-3 5 0,-2 0 0,0 1 0,4 1-132,0 0 0,-2 3 0,1-1 0,2 2 0,5-1 0,2-3 0,1 1 0,2-1 0,5 0 0,4-2 0,5-4 0,-22 17 0,9-3 0,21-8 0,4 29 0,133-97 0,43-29 0,-6-6 0,14-13 0,11-8 0,1-1 80,-26 13 0,2-3 0,5-1 0,0-2 0,0-1 0,0 0-80,5-3 0,1-1 0,1-2 0,-1-1 0,-1 2 0,-4 2 0,5-5 0,1 0 0,-4 2 0,-6 2 0,-10 5 0,25-16 0,-12 6 0,-60 32 0,-128 56 0,13 10 0,-22 12 0,-14 12 0,-7 4 0,-1 2-123,14-8 0,-5 4 0,-5 6 0,-5 0 0,0 4 0,-2-1 0,0 2 0,2-2 18,9-4 1,-2 2-1,-1 1 1,0 0 0,0 0-1,0 0 1,3 0-1,0 0 1,3-1 104,-2 1 0,2 1 0,-1-1 0,2 0 0,2-1 0,3-1 0,4-2 0,3-1-43,-23 16 1,0-1 0,8-3-1,10-6 1,21-6 42,-12 21 0,51-29 0,77-61 0,50-32 0,26-17 0,1-2 0,-32 14 0,7-5 0,6-7 0,6-2 0,3-3 0,2-4 0,3 0 0,0 0 0,-1 0-90,-8 4 1,3-1-1,0-2 1,3-1 0,2 0-1,-1-1 1,2-2 0,-1 0-1,0 1 1,-1-2-1,0 1 8,-7 4 0,2-2 0,0 1 0,0-3 0,0 2 0,0-2 0,-2 2 0,1-2 0,-3 3 0,0-1 0,-4 2 0,-1 2 58,13-10 1,-2 2-1,1 0 1,-3-1 0,-3 4-1,-2-1 1,-4 3-1,-5 3 1,-4 2 23,24-17 0,0 1 0,-10 5 0,-16 6 0,-20 9 0,10-40 0,-127 109 0,-58 38 0,-27 18 0,0 1 22,44-23 0,-5 4 0,-6 3 1,-3 3-1,-3 2 0,-1 2 1,0-1-1,1 0-22,3-1 0,-1 3 0,-3 0 0,0 1 0,0 1 0,0 0 0,0-1 0,3 2 0,1-2 0,-6 2 0,1 2 0,1 2 0,0-2 0,1-2 0,5 1 0,2-2 0,2-1-103,-6 6 0,3-1 0,4-1 0,2-3 0,6-2 0,5-2 103,-38 26 0,13-7 0,25-9 983,19 13-492,139-112 1,50-36-165,-20 6 1,11-8 0,2-5-186,-17 11 0,4-5 0,0-1 1,-4 2-143,-8 4 0,-1 0 0,-4 2 0,-13 3 0,29-25 0,-52 28 0,-167 77 0,40 7 0,-18 15 0,-11 9 0,-4 5 0,-2-1 140,15-6 0,-5 0 1,-3 5-1,-3 1 1,0 1-1,1 1 1,-1 0-137,-4 4 1,-2 2 0,0 0 0,-1 1 0,2 0 0,3-1 0,2-1-5,-2 1 0,1 1 0,1-1 0,5-1 0,4-3 0,8-4 245,-6 5 1,4-2 0,10-6 0,16-3-143,-4 10 0,41-22-103,80-47 0,53-31 0,10-8 0,-24 8 0,7-5 0,8-7 0,3-2 0,4-2 0,-1 0-141,0 0 1,3-2-1,2-2 1,2-2-1,0 0 1,0-2-1,-1 1 18,-10 4 0,1 1 0,1-2 0,-1 0 0,0-2 0,-3 4 0,-1-2 0,-4 2-41,14-7 0,-4 0 0,0 1 0,-5 1 0,-5 3 0,-7 3 281,9-6 0,-5 3 0,-10 4 1,-19 11-118,18-14 0,-130 82 0,-56 37 0,-12 8 0,26-16 0,-10 6 0,-7 8 0,-4 2 0,-1 1 0,2 0 22,6-5 1,0 2 0,-3 2 0,-1 0 0,1 0-1,1 1 1,0-1-23,4 0 0,-4 1 0,2 1 0,2 0 0,0-2 0,4-1 0,3-3 0,-16 12 0,2-1 0,4-3 0,9-4 0,10-7 0,-48 40 0,66-31 0,146-61 0,-8-37 0,23-23 0,15-14 0,5-7 0,-1 4-13,-17 11 1,2-3-1,5-3 1,2-2-1,0-1 1,1 1-1,-1-2 13,-7 5 0,3-4 0,2 1 0,-1-2 0,-1 2 0,0-2 0,-1 2 0,-3 0 0,5-3 0,0-2 0,1 1 0,-5 1 0,-1 1 0,-7 5 0,-5 0 0,22-11 0,-5 1 0,-13 7 0,-27 11 0,-11-11 0,-116 84 0,-67 47 0,-12 9-9,43-26 1,-7 7-1,-6 3 1,-3 4 0,-2 1-1,1-2 9,11-3 0,-3 0 0,-1 1 0,2 1 0,-2 0 0,2-1 0,4-1 0,-6 5 0,1 0 0,0-1 0,5-1 0,2-2 0,6-2-40,-18 11 0,4-4 0,8-2 0,16-7 40,-17 17 0,52-27 0,123-68 0,62-35 0,-40 8 0,16-11 0,10-8 0,4-4 0,2 0-62,-28 14 1,4-3 0,3 0 0,2-3 0,2-2 0,1 1 0,-1-2 0,-1 2 61,5-4 0,2-2 0,1 0 0,-1-1 0,-1 0 0,0 2 0,-4-1 0,-3 3 0,-2 0 0,0 0 0,-2 0 0,-2 1 0,-5 2 0,-4 2 0,-5 3 0,32-17 0,-2 2 0,-19 7 0,-33 11 0,-33-2 0,-94 73 0,-60 40 0,-10 10 51,42-22 0,-7 4 0,-5 4 0,-3 3 0,-2 2 0,1-2-51,7-1 0,-3 0 0,0 3 0,-3-1 0,3 1 0,0 1 0,1-3 0,-7 7 0,-1 2 0,2-1 0,1-2 0,4-1 0,4 0-42,-19 11 1,3-1-1,8-4 1,11-5 41,-43 29 0,65-35 0,164-84 0,-5-17 0,23-18 0,13-12 0,3-2 65,-34 20 1,4-2-1,5-4 1,2 0-1,1-4 1,0 1-1,1 0-65,-9 5 0,2-3 0,1 0 0,0 1 0,0-2 0,-2 0 0,1 1 0,-4 2 0,21-14 0,0-1 0,-3 0 0,-2 3 0,-6 1 0,-5 5 0,11-9 0,-5 4 0,-10 5 0,-18 7 0,-1-9 0,-44 24 0,-99 55 0,-52 30 0,22 0 0,-13 10 0,-8 6 0,1 1 196,10-5 1,-3 3-1,0 1 1,-2 1 0,3 0-173,3-1 1,-2 3-1,2 0 1,2-2-1,8-1-24,1-3 0,4 1 0,6-4 0,8-2 183,-38 26 1,55-25-184,119-50 0,15-27 0,26-24 0,12-10 0,2 1 116,-20 10 1,3-2 0,5-3-1,1-1 1,3-3 0,-2 0-117,-4 2 0,2-2 0,2-1 0,1 0 0,-2-2 0,0 2 0,-3-1 0,10-4 0,-1-1 0,0-1 0,-4 1 0,-3 3 0,-7 4-26,11-6 0,-6 2 1,-8 2-1,-10 8 26,33-28 0,-56 34 0,-179 96 0,38-6 0,-19 11 0,-8 7 0,-1 1-111,2-1 0,-4 4 0,-3 3 0,-1 1 0,0 0 111,18-9 0,-3 1 0,1 1 0,1 0 0,0 1 0,4-4 0,-8 8 0,2-2 0,3-2 0,4 0 0,3-4-22,-22 18 1,8-5 0,10-4 21,-9 3 0,31-11 983,57-26-492,93-70 1,51-42-247,-38 23 1,10-6 0,6-6 0,2-2-443,-9 5 0,5-2 1,2-2-1,0-2 0,-3 1 29,0 0 1,-2-2-1,1 0 1,-4 3-1,-5 2 168,6-1 0,-2 3 0,-10 2 0,-20 6 491,-7-15 1,-41 23-165,-73 49 1,-50 30 0,-12 12-197,27-9 0,-8 8 1,-6 5-1,-5 4 0,-2 2 1,1-1-273,0 1 1,-3 1-1,-2 3 1,-2 2-1,0-1 1,2 2-1,1-1 0,1 1 1,1 1-1,-1 3 1,2-2-1,2 0 1,2-1-1,5-2-56,-19 11 0,3-1 1,5-3-1,6-1 0,8-5-19,-15 10 0,9-3 0,24-13 216,11 7 0,122-83 0,63-38 0,12-10 0,-38 19 0,9-6 0,5-5 0,5-2 0,2-3 0,-3 0-141,-2 4 1,1-3-1,2-2 1,1-1-1,1 1 1,0-2-1,-3 1 96,3-1 1,2-2 0,0-1 0,-2 1-1,-1 1 1,-3 1 0,-5 2 44,14-12 0,-2 2 0,-6 0 0,-6 6 0,-7 4 0,22-13 0,-8 8 0,-40 8 0,-46-8 0,-88 86 0,-53 41 0,-8 7 0,31-15 0,-6 5 0,-4 4 0,-1 1 0,1 1 196,-8 5 1,-3 1-1,1 2 1,2 0 0,5 0-29,-9 6 1,4 2-1,5-2 1,10-5-169,6-4 0,10-3 0,12-6 0,-1 2 0,37-18 0,90-44 0,43-41 0,23-20 0,-19 7 0,8-6 0,0-1 245,-19 9 1,2-1 0,-2-3 0,-2 2 81,14-11 1,-3 1 0,-14 3 159,9-7 0,-48 16-487,-115 32 0,-29 49 0,-30 28 0,-7 7-99,36-17 0,-6 4 0,-2 2 1,-1 3-1,0 0 99,-10 5 0,-4 3 0,2 3 0,1-2 0,3-1 0,13-4 0,-2 0 0,5 0 0,4-2 0,6-4 0,-13 9 0,8-3 0,9-5 0,-9 7 0,42-23 0,92-56 0,60-37 0,24-12 0,-12 4-246,-22 16 0,-3-1 0,4-2 0,9-7 147,-1 0 1,11-6 0,5-4 0,2-1 0,-6 2-1,-7 3 99,12-8 0,-4 2 0,-9 4 0,-8 4 0,-5 1 0,-8 6 0,-9 3 0,6-2 0,-29 10 983,-52 19 0,-76 47-662,-34 27-321,-2 6 983,28-4 0,36-18 0,24-15-975,13-9-8,6-27 0,2-7 0,0-25 0,-6-1 0,-12-7 0,-19-6 0,-31-15 0,19 34 0,-8 1 0,-15-10 0,-6 0 0,-19-4 0,-8 1 0,27 22 0,-3 1 0,0 2 0,-2 4 0,1 2 0,-2 2 0,-39-7 0,-2 5 0,2 8 0,0 5 0,4 7 0,0 6 0,-8-1 0,0 4 0,39 3 0,0 3 0,2 0 0,-40 3 0,-1 4 0,-2 2 0,0 0 0,6 1 0,0-1 0,4-3 0,2-1 0,6-2 0,4-5 0,12-4 0,5-5 0,9-2 0,4-4 0,-44-18 0,29 0 0,37 7 0,27 9 0,18 0 0,10-9 0,3-14 0,3-16 0,17-11 0,20-5 0,18 8 0,12 13 0,-13 18 0,-16 14 0,-11 9 0,-12 6 0,1 1 0,-2 2 0,-2 0 0,0 0 0,-2 0 0,3-3 0,13-6 0,18-9 0,14-7 0,3 0 0,-12 3 0,-17 10 0,-20 6 0,-66 6 0,4 0 0,-49 2 0,31 6 0,9 8 0,7 7 0,9 4 0,-3-1 0,-8 1 0,-9 1 0,-6-4 0,3-5 0,15-10 0,17-5 0,17-5 0,40-27 0,-3 5 0,33-25 0,-16 12 0,16-13 0,9-9 0,14-7 0,28-12 0,-42 31 0,7 0 0,20-14 0,4-3 0,8-4 0,1 1 0,-3 0 0,-2 4 0,-15 7 0,-5 7 0,29-17 0,-38 26 0,-36 23 0,-23 12 0,-79 12 0,8 13 0,-63 17 0,39 10 0,4 8 0,-15 17 0,34-26 0,-4 1 0,-8 6 0,-2 2 0,-6 4 0,3-1 0,8-7 0,5-3 0,-28 23 0,37-26 0,35-32 0,28-23 0,21-15 0,21-9 0,14-3 0,25-2 0,-28 18 0,6 0 0,14-5 0,6-2 0,14-3 0,3-2 0,3-2 0,0 0 0,-7 0 0,-4 4 0,-15 3 0,-5 3 0,32-8 0,-41 13 0,-34 10 0,-17 8 0,-65 31 0,-1 6 0,-51 27 0,30-8 0,7-1 0,11 1 0,10-3 0,10-8 0,14-13 0,10-14 0,8-13 0,58-47 0,27-15 0,-1 6 0,10-3 0,12 0 0,6 3 0,8-1 0,2 2 0,-2 7 0,-2 3 0,-14 8 0,-6 2 0,-22 10 0,-7 3 0,33-3 0,-46 12 0,-30 9 0,-14 6 0,-7 2 0,17 14 0,22 2 0,34 16 0,12 2 0,-5 4 0,-21-8 0,-16-7 0,-7-7 0,4-5 0,5-1 0,2-2 0,-2-2 0,-6 2 0,-10-2 0,-6 5 0,-6 1 0,-5-1 0,-4-1 0,-7 2 0,-3-1 0,-2 0 0,0-5 0,-4-4 0,-10-5 0,-14-2 0,-17-11 0,-19-10 0,-13-10 0,-14-5 0,3 5 0,9 9 0,21 11 0,15 6 0,10 2 0,9 0 0,1 2 0,6 4 0,2 3 0,4 4 0,3 1 0,2 0 0,-1 0 0,0 0 0,-2 2 0,-3 4 0,-13 11 0,-29 24 0,-22 26 0,28-29 0,-1 3 0,-3 2 0,1 2 0,6-7 0,4-2 0,-25 33 0,26-30 0,18-19 0,11-13 0,4-6 0,2-5 0,-2-2 0,-6 0 0,1-2 0,-11-1 0,3-4 0,-1-1 0,1 0 0,8-5 0,15-14 0,23-14 0,24-11 0,12 0 0,1 12 0,-8 9 0,-6 10 0,18 2 0,42 3 0,-37 6 0,5-2 0,13 1 0,2 0 0,-3 2 0,-2-2 0,-15 3 0,-6 0 0,36 0 0,-37 0 0,-21 0 0,-9 0 0,-7 0 0,-10 2 0,-3 6 0,0 5 0,2 6 0,16 9 0,29 14 0,30 18 0,-35-25 0,4 1 0,3 0 0,0 1 0,-5-2 0,-2-2 0,38 23 0,-26-12 0,-17-13 0,-10-8 0,-8-7 0,1-6 0,-7-3 0,-3-2 0,-6-2 0,-6-2 0,-3-1 0,46 0 0,14 0 0,54 6 0,0 7 0,-9 3 0,-23 3 0,-24-7 0,-27-7 0,-14-4 0,-8-1 0,-7-4 0,-4-2 0,-4-9 0,0 3 0,0-1 0,4 3 0,0 5 0,6 25 0,12 13 0,22 35 0,24 6 0,17 7 0,-2-5 0,-17-11 0,-20-13 0,-18-13 0,-12-7 0,-6-4 0,-2-3 0,-4-2 0,-2-3 0,-1-5 0,-2-5 0,1 4 0,1-4 0,-2 6 0,5 3 0,5 13 0,15 15 0,16 18 0,7 8 0,-3-2 0,-8-10 0,-15-13 0,-8-9 0,-6-8 0,-6-5 0,-2-4 0,-2-4 0,1-7 0,3 1 0,2 1 0,1 3 0,2 3 0,0 1 0,-1 5 0,-1 7 0,-1 8 0,-2 4 0,-2-2 0,-2-8 0,-1-6 0,0-5 0,0-3 0,0 3 0,0 3 0,0 5 0,0 1 0,-3-5 0,-3-5 0,-6-3 0,-6 1 0,-4-1 0,-4-2 0,-2-2 0,0-1 0,2-2 0,0 0 0,2 2 0,-2-1 0,-4 3 0,-6 3 0,-2 2 0,0-1 0,4 1 0,6-3 0,5-2 0,3-4 0,4-4 0,4-2 0,49-48 0,7 2 0,39-42 0,-20 24 0,-18 8 0,-17 9 0,-13 2 0,-10 1 0,-4 0 0,-1 2 0,0 4 0,0 8 0,0 6 0,0 7 0,10 2 0,-5 45 0,8-7 0,-1 39 0,4-23 0,4-3 0,-1-5 0,0 2 0,2 7 0,6 14 0,6 7 0,-2 1 0,-7-3 0,-11-13 0,-9-12 0,-5-10 0,-2-13 0,-4-5 0,-2-7 0,-4 1 0,1-2 0,0 2 0,0 0 0,-3-1 0,-5 2 0,-7 3 0,-5 0 0,-2 2 0,0 1 0,6 0 0,0 2 0,-1 1 0,-14 13 0,-15 17 0,-13 10 0,-1 5 0,15-8 0,14-10 0,15-12 0,12-9 0,5-2 0,5 3 0,-5 6 0,-5 18 0,-4 18 0,-4 14 0,0 1 0,0-9 0,1-13 0,-2-6 0,-4 2 0,-6 0 0,-8 6 0,-5 0 0,-5-5 0,-3-7 0,-3-11 0,-1-7 0,-6-2 0,-9 0 0,-13 2 0,-19 2 0,-13-1 0,-8 0 0,-1-7 0,10-2 0,11 0 0,10-4 0,14 1 0,14-4 0,13-5 0,13 0 0,8-2 0,1-3 0,1 2 0,-6 1 0,-7 1 0,-12 4 0,-10 2 0,-11 2 0,-5 1 0,2-2 0,-2-2 0,-2-3 0,0-3 0,-6-1 0,2-2 0,-3 3 0,-9-1 0,-8-2 0,-17-2 0,62-3 0,-4 0 0,0 0 0,-2 0 0,1 0 0,0 0 0,-61 0 0,12 0 0,23 0 0,24 0 0,23 0 0,22 0 0,16 0 0,43-24 0,-7 2 0,28-27 0,-15-3 0,11-25 0,16-39 0,-24 41 0,2-4 0,2-7 0,1-1 0,3-1 0,7 0-197,18-7 0,-2 10 1,1-4-1,17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10:37.100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14964 705 24575,'-86'0'0,"2"0"0,-17 0 0,-6 0 0,-9 0 0,-2 0 0,-4 0 0,4 0 0,12 0 0,5 0 0,14 0 0,3 0 0,10 0 0,0 0 0,-54 0 0,11 4 0,18 6 0,19 6 0,4 13 0,-8 14 0,-24 11 0,43-20 0,-3-2 0,0-2 0,3 0 0,-49 14 0,38-16 0,39-20 0,34-27 0,50-26 0,42-21 0,-25 32 0,7 0 0,9 4 0,4 4 0,-3 5 0,1 2 0,-4 6 0,-2 2 0,50-5 0,-34 4 0,-31 3 0,-21-4 0,-13-2 0,-13 0 0,-7 3 0,-44 0 0,-23 7 0,-58-2 0,-8 3 0,-4-5 0,22-7 0,30-8 0,24-8 0,22-7 0,11-9 0,12-8 0,3-4 0,0 0 0,-10 4 0,-16 4 0,-10 7 0,-3 6 0,1 7 0,9 8 0,7 8 0,3 7 0,0 2 0,-3 5 0,-3-1 0,0 6 0,-2 7 0,-4 10 0,-2 7 0,0 5 0,1-3 0,-9 6 0,-30 22 0,13-13 0,-8 6 0,-30 19 0,-10 6-278,26-18 0,-4 0 0,1 2 278,-4 2 0,-2-1 0,3 0 0,9-6 0,2-1 0,4-4 0,-13 10 0,10-6 0,-26 23 0,42-16 0,0 24 0,24-26 0,-2 4 0,-10 14 0,-4 2 417,-1 4 0,1 0-417,5-10 0,2-4 0,9-11 0,1-5 0,-19 32 0,-8-12 0,-27 11 0,36-37 0,-5 2 0,-2 2 0,-1-2 0,5-4 0,3-4 0,-26 20 0,26-23 0,25-16 0,9-7 0,2-4 0,-2-3 0,-18 4 0,-25 6 0,-31 4 0,-26 6 0,-2-3 0,9-4 0,21-8 0,27-4 0,23-3 0,18-2 0,13-3 0,8-5 0,5-13 0,-2 5 0,-1-6 0,-6 13 0,-10 0 0,-6 1 0,0 0 0,6 2 0,6 2 0,6 6 0,-17 19 0,-30 15 0,-29 26 0,-20 4 0,8-1 0,27-14 0,25-21 0,28-20 0,21-19 0,19-20 0,18-14 0,15-10 0,7-4 0,3-6 0,18-14 0,-12 16 0,13-2 0,-6 8 0,6 0 0,8-1-246,-9 5 0,4 1 0,5-1 0,-1 2 107,6-1 1,2-1 0,0 3-1,-1-1 139,24-6 0,-1 3 0,-6 2-93,-15 7 0,-4 4 1,-4 2 92,24-8 0,-6 4 0,-14 4 0,-4 2 0,-10 2 0,0-1 0,-5 2 0,-3-2 0,47-17 983,-31 9-451,-35 15-231,-25 6-301,11-10 0,30-19 0,34-22 0,-43 27 0,1 1 0,-2 1 0,-2 3 0,35-23 0,-28 18 0,-5 0 0,11-10 0,25-20 0,-43 29 0,0 0 0,39-26 0,-30 21 0,-34 25 0,-29 17 0,-70 24 0,-1 10 0,-55 18 0,27-2 0,6-7 0,14-4 0,10-2 0,-6 6 0,-14 9 0,28-16 0,-3 4 0,-9 2 0,0 2 0,-5 1 0,-1 0 0,2-1 0,2 0 0,12-6 0,3-3 0,-35 19 0,38-17 0,30-14 0,-6 32 0,-18 49 0,13-29 0,-3 6 0,-7 13 0,-1 1 0,6-6 0,-1-5 0,8-10 0,2-5 0,-18 37 0,16-36 0,8-21 0,9-11 0,5-8 0,7-6 0,3-4 0,2-6 0,0 5 0,43-53 0,8-11 0,-6 2 0,2-3 0,34-43 0,-10 19 0,-18 23 0,-14 18 0,-9 11 0,28-10 0,36-16 0,-27 17 0,4-2 0,11-5 0,2-1 0,-4 4 0,-1 1 0,-8 4 0,-5 2 0,40-12 0,-33 15 0,-26 11 0,-17 5 0,-7 6 0,-4 1 0,7-3 0,16-7 0,20-8 0,17-3 0,0 0 0,-14 7 0,-20 9 0,-18 6 0,-12 3 0,-7-2 0,2-9 0,4-2 0,10-9 0,1 5 0,0 5 0,-7 4 0,-100 33 0,-23 15 0,-8-2 0,-14 3-204,43-13 0,-1 3 0,-3-2 204,-7 2 0,-2 1 0,1-2 0,4 0 0,1-1 0,4-1 0,-19 7 0,8-2 0,25-8 0,6 1 0,-37 26 0,2 13 0,40-26 0,-2 2 0,-2 4 0,0-2 612,-44 25-612,36-25 0,40-26 0,27-29 0,34-29 0,31-33 0,-16 24 0,3-2 0,8-7 0,2-2 0,1-1 0,-1 0 0,-5 2 0,0 1 0,32-44 0,-16 17 0,-6-5 0,1-6 0,6-11 0,-2 0 0,-8 18 0,-10 20 0,-8 19 0,-6 18 0,-2 7 0,-3 9 0,-4 2 0,-4 5 0,-8 2 0,-2 1 0,4-8 0,12-10 0,17-11 0,5-3 0,-4 11 0,-12 12 0,-9 11 0,29 9 0,76 8 0,-15-3 0,14 1 0,-17-4 0,6 0 0,3 0-246,-20-2 0,2-1 0,0 1 0,1-1 185,24-2 0,-2 0 0,-2 1 61,-17-2 0,-4 0 0,-6 0 0,18-2 0,-13 1 0,26-2 0,-56 3 0,-42 11 0,-33 45 0,-34 68 0,10-28 0,-3 11 0,7-23 0,-2 2 0,2 2 0,-2 4 0,2 2 0,-1-2 0,2-3 0,0 0 0,0-1 0,-13 38 0,-3-4 0,-4-6 0,-5-4 0,-7-8 0,-4-6 491,-3-13 1,-5-6-400,-9-7 0,-6-6-92,-4-4 0,-5-4 0,-4 0 0,-1-4 0,-2 0 0,1-2 0,8-8 0,4-2 0,11-6 0,4-2 0,-34 12 0,36-16 0,34-17 0,20-16 0,13-17 0,2-20 0,0-18 0,1-13 0,6-10 0,6-26 0,11-17 0,-8 53 0,3 1 0,3-4 0,5 5 0,25-44 0,-1 27 0,-9 36 0,-8 27 0,-4 12 0,-2 6 0,-4 1 0,-4-1 0,-6 3 0,-30 33 0,-30 24 0,-43 35 0,36-40 0,-1-4 0,1 0 0,1-2 0,-33 24 0,23-16 0,17-16 0,12-10 0,1 0 0,-2-4 0,2 2 0,4-1 0,6-7 0,8-4 0,6-8 0,23-35 0,6 2 0,21-26 0,0 11 0,8-2 0,3-2 0,7 1 0,15 2 0,-13 19 0,12 1 0,28-4 0,13-2 0,-18 7 0,6 1 0,2-1-318,10-1 0,2 1 0,-1 1 318,-2 3 0,-2 2 0,-2 2 0,-6 1 0,-2 0 0,-4 3 0,32 0 0,-6 2 0,-12 3 0,-6 0 0,-15 2 0,-6 1 0,-15 1 0,-5 2 0,38-4 0,-31 2 954,-26 0-954,-15 1 0,-14 0 0,-13 2 0,-70 4 0,-18 7 0,5-2 0,-6 5 0,2 0 0,0 2 0,-5 0 0,-1 2 0,1-2 0,0-3 0,5-1 0,3-3 0,4-2 0,3-2 0,-58 1 0,13-5 0,20-1 0,18 0 0,23 0 0,26-7 0,18-10 0,26-15 0,29-13 0,28-11 0,30-2 0,19 0 0,-51 27 0,4 0 0,4 2 0,0 2 0,-3 1 0,-1 2 0,51-12 0,-43 14 0,-31 12 0,-22 6 0,-6 1 0,41-2 0,4 1 0,16 1 0,40-2 0,18 2-328,-21 6 0,8 1 0,-1 2 253,5 4 0,1 2 1,-1 4 74,-9 2 0,0 4 0,-6 3-51,-14 0 1,-4 5 0,-6-1 50,18 10 0,-8 1 0,-17-8 0,-6-2 0,31 13 0,-35-16 0,-23-13 983,1-7-767,15-6-56,35-1-160,-34-2 0,3-4 0,10 0 0,2-4 0,5-2 0,0-1 0,-7-2 0,-5 1 0,50-12 0,-39 6 0,-42 6 0,-22 4 0,-16 1 0,-5-2 0,-42 1 0,-21 3 0,-53 2 0,-18 9 0,61 0 0,0 2 0,1 5 0,0 2 0,-1 5 0,1 2 0,-2 1 0,3 0 0,-1 2 0,2 0 0,2-3 0,2 0 0,-46 16 0,0-6 0,-7-3 0,49-12 0,-4-2 0,-3 0 0,-2 2 0,5-2 0,2 1 0,-46 10 0,42-8 0,35-6 0,22-4 0,10-2 0,-6 5 0,-4-2 0,-30 13 0,-35 9 0,-34 12 0,50-18 0,-2-2 0,-50 17 0,32-17 0,27-9 0,24-8 0,-2-4 0,-12 0 0,-12-7 0,0-6 0,20-11 0,18-5 0,16 3 0,6 2 0,0 7 0,2 0 0,13-7 0,21-10 0,27-12 0,25-6 0,18 0 0,-40 24 0,2-2 0,12-3 0,5-2 0,18-9 0,5-4 0,-23 10 0,3-4 0,1 0-328,14-9 0,1-2 0,1-2 258,7-5 1,3-1-1,0-2 70,1-1 0,0 0 0,-2 1 0,-11 6 0,0 1 0,-5 1-19,-11 9 1,-2-1 0,-3 3 18,19-11 0,-6 5 0,-23 11 0,-4 2 0,33-22 0,-41 22 0,-21 6 983,-9 3-777,-3-5-147,-2-1-59,-9 4 0,-8 7 0,-22 10 0,-38 10 0,-39 18 0,20 3 0,-5 8 0,-20 11 0,-6 6 0,18-6 0,-4 4 0,-3 2-289,-9 4 1,-3 1-1,-1 1 289,-1 0 0,0 2 0,-1-2 0,8-1 0,-1-1 0,6-3 0,-22 13 0,8-3 0,23-12 0,8-3 0,-24 13 0,43-17 0,22-17 0,13-8 866,6-6-866,8-3 0,-19 14 0,-22 15 0,-30 20 0,-17 7 0,12-8 0,28-15 0,25-22 0,46-39 0,56-44 0,2 6 0,15-8 0,-12 13 0,8-2 0,3 0-328,9-6 0,2 0 0,2 1 324,3-1 1,0 0 0,-1 4 3,-8 8 0,-1 1 0,-2 2-67,-11 5 1,-2 3 0,0-1 66,26-12 0,-4 2 0,-8 6 0,-3 1 0,-2 1 0,-1-1 0,0 1 0,-1-2 0,-4 1 0,-3 1 491,-9 5 1,-4 2-492,33-22 210,-34 25-210,-31 20 0,-21 13 0,-44 32 0,-4-2 0,-48 42 0,5 7 0,34-24 0,1 3 0,1 6 0,3-1 0,-24 49 0,23-22 0,21-30 0,15-23 0,5-12 0,9-3 0,20 11 0,21 12 0,14 8 0,0-1 0,-10-12 0,-10-15 0,-6-11 0,-4-5 0,-2-8 0,2-5 0,-1-11 0,0-7 0,2-5 0,6-4 0,19-7 0,19-7 0,16-4 0,3 2 0,-7 10 0,-12 6 0,-13 6 0,-14 6 0,-12 7 0,-10 5 0,-12 5 0,-2 5 0,15-5 0,28-6 0,38-9 0,31-2 0,1 0 0,-25 8 0,-36 10 0,-32 2 0,-18 8 0,-10 9 0,1 20 0,3 23 0,1 12 0,-10 4 0,-39-4 0,-65 2 0,7-29 0,-23 2 0,-15 2-141,40-14 1,-8-1-1,-7 4 1,-3 0-1,-8 1 1,-2 1-1,-4 0 51,19-5 1,-3 1-1,-4 1 1,-4 0 0,-1 1-1,-5 0 1,1 1 0,-3 0-1,0-1 1,-1 2-1,-1-1 14,6-2 0,-1 1 1,-3 0-1,0 1 0,-3 0 1,1-1-1,-2 1 1,0 0-1,-2 1 0,1-2 1,0 1-1,-1 0 0,1-1 5,5 0 1,0-1 0,-3 0 0,2 1-1,-2-1 1,-1 0 0,2 1 0,-1-1 0,0 0-1,1-1 1,0 2 0,2-2 0,0 0-1,2 0-5,-1-2 0,2 2 1,-2-1-1,2 0 0,1-1 1,0 1-1,0 0 1,1-2-1,0 2 0,2-2 1,0 0-1,1 1 0,1-2-14,-12 4 1,2 0-1,1-2 1,0 1 0,1 0-1,2-2 1,0 2 0,1-2-1,0 0 1,1 1-1,3-2-20,-15 4 1,2-2 0,0 2 0,2-1-1,0-2 1,3 2 0,0-3 0,3 1-1,1-1-13,1 0 0,2-1 0,0 0 0,2-2 0,3 0 0,0 1 0,1-1 0,3-1-41,-21 5 0,2-1 0,2 0 0,2-1 0,6-2 0,5-1-82,-15 2 0,9-2 0,4-2 0,6 0-82,-8 2 0,8-2 0,11-2 54,10-2 1,14-2 1256,1 0 0,91-20-492,45-11 1,26-2-247,-3 1 1,14-2 0,13 0 0,6-2-373,-19 4 1,6-3-1,7 0 1,5 1 0,4-1-1,3-1 1,5 1 126,-15 2 0,5 0 0,5 1 0,2-2 0,1 1 0,4 0 0,2-1 0,0 1 0,1 1 0,1-1-76,-20 3 0,2 1 1,1-2-1,1 2 0,2 0 1,1-1-1,0 1 1,0 0-1,1-1 0,-1 2 1,2-1-1,-2 1 0,-2 0 0,2 1 0,0-1 1,0 0-1,0 2 0,2-1 1,-2 0-1,1 1 1,-2-1-1,1 2 0,-2-2 1,0 2-1,-2-1 0,-2 2-14,12-1 1,-2 0-1,0 1 1,0 0 0,-2 0-1,0 0 1,-4 1 0,1 0-1,-3 1 1,-3 0-1,-1 0-33,18 0 0,-4 0 0,0 2 0,-5-2 0,-1 2 0,-4 0 0,-3 0 0,-3 0-74,28 0 0,-4 0 1,-6 2-1,-7-1 0,-6 0-131,25 1 0,-12-1 0,-15 2 819,-8 1 1,-21 2 491,-29 5 0,-78 4 0,-83 1-492,-13-8 1,-25 0-247,33-3 1,-10-1 0,-7 0 0,-5 1-83,18 1 1,-5-2 0,-4 1 0,-4 0 0,-1 2 0,-3-2-24,1 3 0,-4-1 1,-2 1-1,-2 0 1,-1 0-1,2 1 1,-1 2-89,15-2 1,0 2 0,-1 0 0,1 1 0,-2 0 0,2 0 0,3 0 0,1 1-53,-8 2 0,1 1 0,2-2 0,1 4 0,3-2 0,1 1 0,4 2-32,-22 2 1,2 2-1,6 1 1,3 0 0,8 0 31,6 2 0,5 0 0,7 0 0,6 1 0,-38 10 0,17 1 0,41-10 0,14-2 0,10 4 0,50-16 983,70-4-492,22-5 1,25-2-296,-27 1 1,14 0-1,9 0 1,6 0 0,2 1-338,-9-1 1,5 1-1,4 2 1,3-2-1,2 2 1,2 0-1,-1-1 18,-3 1 0,1 0 0,3-1 0,1 2 0,0 0 0,0-1 0,0 1 0,-2 0 62,0 1 0,0-1 0,1 2 0,0-2 0,-2 1 0,-2 0 1,-2 1-1,-5-1-103,17 2 0,-3-1 0,-2 2 0,-6-1 0,-2 1 0,-5-1-18,-4-1 1,-3 1 0,-4-2-1,-6 2 1,-6-2 181,24 2 0,-9 0 0,-11-1 0,-3 1 0,-17 1 0,-13 4 0,-64 1 983,-59 1-492,-27-6 1,-26-2-247,5 0 1,-15-1 0,-12 2 0,-3-2-343,18 2 1,-7-2 0,-4 2-1,-3-1 1,-5 2 0,0 0 96,17-1 0,-4 1 0,-2 0 0,-1 0 0,-2 1 0,-1 1 0,2-1 0,-1 0 0,-1 1 0,-1 0 0,-2 1 0,0 0 0,2 1 0,0-2 0,3 2 0,2 0 0,-4 0 0,2 2 0,0-1 0,2 0 0,4 1 0,2-1 0,3 0-197,-22 3 0,2 2 1,4-1-1,7-1 0,7 0 108,-24 4 0,9-1 0,14-1 89,2 2 0,23-2 0,18 2 0,75-12 0,66-18 0,23 0 0,24-1 0,-18 4 0,12 1 0,7-1 0,8-1 34,-14 1 1,8 1-1,4-2 1,2 1-1,5-1 1,2-1-35,-15 2 0,2-1 0,4 0 0,1 0 0,0 0 0,3 0 0,-1-1 0,-2-1 0,2 1 0,2-2 0,1 2 0,-1-2 0,-1 1 0,0-2 0,-3 1 0,-1-1 0,6-1 0,-1-1 0,-2 0 0,-1-1 0,-3 0 0,-3 1 0,-4-1 61,16-2 1,-3-1 0,-3 1-1,-8 0 1,-7-1-62,16-2 0,-10 0 0,-12 2 0,-3 0 0,-21 2 0,-24 3 0,-123 13 0,-34 7 0,-27 1 0,27-2 0,-11 2 0,-7-1 0,-5 1 84,24-3 1,-3 1 0,-4-1 0,-3 0 0,-3 1 0,-1-2-85,-5 1 0,-3 0 0,-2-1 0,-3 2 0,-1-2 0,0 1 0,2-1-141,-3-1 1,1 1-1,-1 0 1,0-2-1,-1 1 1,1 0-1,0-1 18,15 0 0,-1-1 0,0 0 0,0 1 0,1-1 0,-2-1 0,2 1 0,0 1 4,-15-1 1,-3 0-1,0-1 1,3 2 0,0-1-1,3 0 1,4-1 118,-1 2 0,5-2 0,1 0 0,3 1 0,1-1 0,0 1-197,-14 1 0,2-1 1,3 2-1,4-2 0,5 2 190,5-1 0,6 2 0,5 0 1,6 0 6,-34 4 0,15 0 0,30-2 0,15-1 983,11 0 0,53-3 0,132-6-492,-21 0 1,18 0-247,-17 0 1,13 1 0,10-2 0,2 1-280,-22 0 1,4 0 0,2-2 0,3 2 0,3-1 0,1-2 33,-6 2 0,4-2 0,2 1 0,1-1 0,0-1 0,1 0 0,-2 0 0,0 0 0,1-1 0,0-1 0,1 1 0,-1-2 0,-4 1 0,-1-1 0,8-2 0,-2 1 0,-1-3 0,-4 2 0,-2-2 0,-6 2-165,23-6 0,-4 0 1,-6 1-1,-10-1 165,-3 0 0,-10 2 0,-10 1 0,-5 0 0,-16 4 0,-23 1 0,-154 26 0,24-4 0,-14 1 0,-18 2 0,-15 2 0,-10 0 140,38-5 1,-4 1 0,-2-1 0,-6-1 0,-3 2-141,-4 0 0,-5 0 0,-2 0 0,-5 2 0,0-1 0,-1 0-141,10-1 1,-2 2-1,-3-1 1,0 0-1,-1 1 1,2-1-1,0 2 0,0-2 1,-2 2-1,1-1 1,-1 1-1,3 0 1,1-1-1,1 1-23,-5 0 0,1 1 0,2 0 0,2 0 0,3-2 0,7 1-4,-23 2 1,5 1 0,7-2 0,8-2 167,3 0 0,6-1 0,14-4 0,10-1 0,17-1 0,14-3 983,65-9 0,68-17-589,17 4 1,20-2-395,-22 4 0,8-2 0,8 0 0,7-1 0,-15 3 1,5 0 0,5-1 0,4-1 0,2 2 0,2-1-1,-2 1 0,5-1 0,2 1 0,2 0 0,0 0 0,-1 0 0,-1 0 0,-3 0 0,1 0 0,-1 1 0,0-1 0,-1 1 0,-3-1 0,-1 3-164,7-3 0,0 1 0,-4 1 0,0-1 0,-5 2 0,-5 1 140,21-3 1,-5 0 0,-8 3 0,-9 0 23,-14 2 0,-7 0 0,-10 2 0,4-1 0,-19 2 0,-34 6 0,-147 1 0,45-1 0,-9-1 0,-19-3 0,-14-2 0,-7 1 224,3-2 0,-7-2 0,-7 2 1,-4-1-225,22 2 0,-3 1 0,-4-1 0,-3 2 0,-3-2 0,-2 2-123,12-1 0,-3 2 0,-2-1 0,-2 1 0,-2 0 0,-1 1 0,1-1 0,-2 2 0,-2 0 0,-3 1 0,-1 0 0,-1 1 0,1 0 0,0 0 0,1 0 0,0 1 18,2 0 1,0 2 0,0 0 0,0-1-1,2 2 1,0 0 0,1-1 0,3 1-37,-5 0 1,1 1-1,0-1 1,1 2-1,4-2 1,3 1-1,4 0-51,-18 2 0,4 1 0,5-1 0,5 1 0,3-2 106,-3 1 0,2 0 0,9-1 0,6 0 86,6-1 0,9 0 0,4-1 491,-17 0 1,9 0 491,-40 0 0,33-1 0,24 4 0,25 2 0,16 0 0,17-2 0,8-4 0,-1 6 0,-3-5-284,-51 16-699,-1-7 0,-15 1 0,-3 2 0,-9 1 0,-4 2-328,-20 3 0,-5 2 0,-2 0 261,-8 0 0,-1 2 1,3-2 66,9-2 0,3 0 0,6-1 0,-17 2 0,12-5 0,32-4 0,12-5 0,-11 2 0,31-10 0,8-4 0,-4-5 983,-2-4-782,-2-4-201,-2-1 0,1 0 0,-6-3 0,-9-2 0,-2-2 0,-6 0 0,-6 0 0,0 3 0,-4 2 0,-2 7 0,2 6 0,0 3 0,0 2 0,-4-2 0,-4-1 0,-6-3 0,-14-2 0,46 5 0,-4 1 0,-13 1 0,-4-1 0,-14 0 0,-2 3 0,-3-1 0,1 2 0,7-1 0,5 0 0,18 0 0,6 0 0,-23 0 0,43 0 0,32-2 0,14 0 0,12-19 0,14 5 0,26-13 0,49 13 0,8 9 0,22 4 0,-28 5 0,10 3 0,8 2 0,6 1-164,-11-2 0,8 4 0,3-1 0,5 0 0,4 1 0,-1 0 41,-12-2 0,2 2 0,2-1 0,4 0 0,-1 1 0,3-1 0,0 0 0,0 1 13,-5-2 1,1 0 0,1 1 0,0-1-1,2 0 1,0 0 0,1 0 0,-3-1-1,2-1 0,-2 0 1,2 0 0,-1 0 0,1-2-1,0 1 1,-1-1 0,0 0 0,-2-1-1,0-1-13,8 0 0,0-1 0,-2-1 0,1 0 0,-2 0 0,1-1 0,-2-2 0,-2 0 0,-4-1 0,-1-1 0,-2 0 0,1-1 0,-2 0 0,0-2 0,-1 1 0,0-2-18,11-1 1,0 1-1,0-3 1,-1 1-1,-2-1 1,1-1-1,-2 0 0,-7-1 1,2 0-1,-3-2 1,0 1-1,0-1 1,-2-1-1,1 1-23,13-3 0,0 0 0,-1-1 0,-1 2 0,0-2 0,-4 1 0,-4 0 0,-1 2 0,-2-2 0,-1 2 0,-2-2 0,-2 2-33,7-2 0,-4-1 1,-1 2-1,-2-1 0,-4 0-49,10 1 0,-1-2 0,-6 1 0,-7 3 573,0-1 1,-6 1 0,-10 1 163,-2 2 1,-12 1 491,9 1 0,-54 10 0,-29 1 0,-43 5 0,-55 8-492,0-1 1,-20 2-247,27-4 1,-9 2 0,-6 2 0,-6-1-443,-6 2 0,-6 1 1,-6 0-1,-4 2 0,-4 1 138,32-3 1,-2 0 0,-4 0 0,-2 1 0,-2 1 0,-1 0-1,-1 1 1,0 1-52,4-1 1,-3 1 0,-1 0 0,0 1-1,-1 0 1,-2 1 0,2-1 0,1 0-1,0 1 0,1 0 1,1 0 0,-1 0 0,0 0-1,2 0 1,0 1 0,1-2 0,1 2-1,2-2-31,-18 5 1,0-1-1,2 0 1,2 1-1,2-2 1,4 0-1,3-2-56,-15 5 0,2-2 1,5-1-1,6-1 0,5 0-131,-24 2 0,10-1 0,12-3 135,-3-1 1,17-2 192,-6-1 983,82-12 0,44-5 0,35-2 0,44-2-492,4 1 1,20 2-247,-26-1 1,8 1 0,9 1 0,5 0-387,-15 0 0,6 0 0,5 1 0,3 1 0,2-1 0,4 0 141,-13 1 0,4 0 0,3 1 0,2 0 0,2-1 0,2 1 0,1 1 0,-1-1-110,0 1 1,1 0 0,2 0 0,0 0-1,2 0 1,1 1 0,1-1 0,0 0-1,0 1 11,-4-1 1,0 0 0,1 0-1,2 0 1,0 0 0,-1 0-1,2 0 1,-1 0 0,1-1-1,0 1 0,1 0 1,3-1 0,-1 1-1,1-2 1,0 2 0,0-1-1,0 0 1,-1-1 0,-2 1-1,0-2 0,-5 1 1,-1-1 0,0 0-1,-1 1 1,1-2 0,-2 1-1,-1-1 1,-1 0 0,-2 0-1,-2-1-24,14-1 0,-2 1 0,0 0 0,-3-2 0,-2 2 0,-2-2 0,-2 0 0,-4 1-41,13-2 0,-3 1 0,-3-1 0,-5 0 0,-2 0 0,-8 0-82,16-3 0,-6 2 0,-8-2 0,-8 1 39,40-2 1,-18 0 697,-43 4 1,-15 0 491,-13 1 0,-51 4 0,-42 7 0,-51 6-492,-2-5 1,-22 2-247,16-5 1,-14 1 0,-9 1 0,-5-1-279,17-1 1,-6 0 0,-3 0 0,-4 1 0,-5-2 0,-2 2 32,11 0 0,-3-2 0,-4 2 0,-1-1 0,-3 0 0,-2 0 0,1 1 0,1 0-110,8-2 1,-1 2 0,-1-2 0,0 2-1,-1-1 1,0 0 0,1 0 0,0 1-1,2 0-13,-10-1 0,-1 1 0,0 0 0,2-1 0,0 2 0,2-1 0,2 0 0,1-1-18,-2 2 1,0-1-1,2 1 1,2-1-1,2 1 1,6-2-1,2 1-56,-15 2 0,6-1 1,3 0-1,5 0 0,5-1-49,-1 1 0,5-1 0,6-1 0,9 0 180,-28 2 1,15-3 65,-22-1 983,84-4 0,59-3 0,45-3 0,40-8 0,29 1-492,-57 6 1,3 2-1,10 2 1,6 2-1,14 0 1,10 1-165,-10 0 1,7 0 0,7 0-487,-15 0 1,3 0-1,5 0 1,1 0 158,15-3 0,5 2 0,2-2 0,1-1 0,-21 1 0,2-1 0,2-1 0,-2 1 0,-4-1 0,17-3 0,-2 0 0,-4 0 0,-2 0 0,-12-2 0,-2 1 0,-4 1 0,-6-1 0,5-1 0,-7 2 0,-8-1 0,3 1 0,-13 1 0,25 1 0,-62 3 0,-45 3 0,-61 0 0,-19 0 0,-19 0 0,-2 0 0,-12 0 0,-9 0-154,9 0 1,-8 0-1,-3 0 1,-4 0 153,13 0 0,-4 0 0,-1 0 0,-1 0 0,0 0 0,-1-1 0,0-1 0,-1 1 0,2-2 0,1 2 0,8-2 0,1 1 0,2-1 0,-1-1 0,4 1-246,-21-1 0,3 0 0,3 0 0,-1 0 94,12 0 1,-1 0 0,3 0 0,0 2-91,8-1 1,1 2-1,1-1 1,2 2 241,-26 0 0,4 2 0,3 2 0,19 0 0,4 1 0,5 0 0,-9 3 0,11 3 983,-14 6 0,78-9-798,84-14 0,45-6-185,-19 8 0,8 1 0,11 2-197,-2-3 0,11 0 1,6 1-1,6 0 0,2 2 56,-18 2 1,3 2-1,4 1 1,3 0-1,1 0 1,2 1-1,4 1 31,-14-2 1,1 1 0,3 0 0,3 2-1,-1-2 1,4 1 0,-1 0 0,0 0-1,2 0 11,-6 0 1,2-1 0,2 0-1,1 2 1,-1-2 0,0 1-1,2-1 1,-2 2 0,2-2-1,-3-1-11,12 3 1,1-2 0,1 0 0,-2 1-1,1-1 1,-2-1 0,1 1 0,-3-1-1,0 0-13,7 0 0,0-1 0,-1 1 0,-2-1 0,1-2 0,-2 2 0,-3-2 0,0 0-18,7-1 1,-1 0-1,-3 0 1,0-1-1,-1 0 1,-3-1-1,-2 0-23,8-2 0,-2 0 0,-2 0 0,-2-2 0,0 0 0,-4-2 0,-9 0 0,-2 0 0,-1-2 0,-1 1 0,-3-3 0,-1 1 66,7-3 1,1-1-1,-4-1 1,-2-1-1,-4-1 98,9-2 0,-6 0 0,-3-1 0,-2 0 327,14-3 1,-5-2 0,-5 2 163,29-5 1,-11 1-1,-28 4 1,-6 3-1,-14 3 1,-5 2 491,27-5 0,-34 10 0,-9 6 0,15 2 0,29 3 0,23 0 0,-3 0 0,-31 0-487,-38 0-496,-33 0 0,-88 0 0,-10 0 0,-4 0 0,-12 0 0,-18 0 0,-10 0 0,23 0 0,-6 0 0,-5 0-246,10 0 0,-5 0 0,-4 0 0,-1 0 0,-13 0 0,-4 0 0,-2 0 0,2 0 202,3 0 0,1 0 0,1 0 0,1 0-191,6 0 1,0 0-1,3 0 1,5 0 234,-10 0 0,6 0 0,8 0 0,-7 0 0,12 0 0,-31 0 0,72 2 0,38 0 983,13 2 0,48-2 0,21-16-917,-1 1 1,11-4-67,24-5 0,11 0 0,0 4 0,11 1 0,4 1-246,-9 4 0,4 1 0,6 2 0,2-2 49,-8 3 0,2 0 1,5 0-1,0 2 0,2-2 33,-14 0 0,2 1 0,2 0 0,-1 1 0,1-2 0,0 1 0,-1-2 0,1 1 0,0 0 0,-1-2 0,1 1 0,0 0 0,-3-2 0,1 0 0,-1 1 0,0-2 0,-1 0 0,-2 0-33,10-2 0,-1 0 1,-2-1-1,-1 0 0,-6 1-49,11-4 0,-4 1 0,-4 0 0,-5-1 222,9 0 0,-8-1 0,-7 2 24,9-2 0,-14 2 983,21-5-134,-58 12 134,-41 6 0,-19 2 0,-70 2 0,-15 0-492,-10 0 1,-15 0-431,16 0 1,-6 0-1,-6 0-307,2 0 0,-7 0 0,-5 0 0,-5 0 49,2 0 0,-4 0 1,-4 0-1,-2 0 0,-2 0 33,13 0 0,-2-1 0,-1 1 0,-2 0 0,2 0 0,-2 1 0,-4-1 0,-3 2 0,2-1 0,-2 0 0,2 1 0,1 0 0,5 1 0,-1 1 0,3-1 0,-1 2 0,4-1 0,2 1-33,-6 2 0,4 0 1,2 1-1,2 0 0,6 1-49,-8 0 0,6 3 0,3 0 0,7 0 123,3 2 0,6 2 0,8-2 123,1 4 0,12-1 983,-7 7 0,49-9 0,44-10 0,53-4-492,-3-1 1,10 0-259,6 2 0,10 2 1,7 0-480,2 1 0,6 2 0,5 1 0,5 0 239,-2-2 0,5 2 0,3-1 0,2 1 0,2 0-157,-11-3 0,1 2 0,2 0 0,1-1 0,0 0 0,0-1 0,4-1 0,0 1 0,1-1 0,-1-1 0,0 0 0,-1-1 0,-6-2 0,0 0 0,1 0 0,-4-1 0,0-2 0,-4 1-33,8-2 0,-2 0 1,-4-2-1,-2 1 0,-3-2 96,12-2 0,-5 0 1,-2-3-1,-6 0 46,6-3 1,-7-2 0,-6-1 54,23-6 0,-7-2 491,-12 2 1,-5-3-1,-8 4 1,-4-1-1,-4-1 1,-4 1-1,-10 3 1,-4-1 491,46-12 0,-18 7 0,-10 6-672,1 2-311,0 6 0,-6 2 0,0 4 0,5 5 0,0-1 0,1 3 0,-12 0 0,-3 0 0,29 0 0,-30 1 0,3 2 0,20 2 0,2 3 0,5 2 0,2 0 0,-11 4 0,-4-2 0,44 10 0,-48-4 0,-40-8 0,-24-2 0,-11 0 0,-21 6 0,3-5 0,-14 7 0,10-8 0,6-1 0,36 11 0,-2-2 0,33 12 0,-21-5 0,-3 0 0,-12-1 0,-8-2 0,-7-6 0,-5-6 0,-23 0 0,-3-2 0,-28 5 0,8-3 0,-4-3 0,6-2 0,2-3 0,-36 0 0,14 0 0,-8 0 0,-26 0 0,-10-3 0,18 1 0,-3-2 0,-2-3-207,-6-1 1,-2-1 0,1-2 206,-2-1 0,0-1 0,2-3 0,6 1 0,3-2 0,1-1 0,-37-8 0,3-1 0,5-1 0,1 1 0,-7 2 0,-1 0 0,34 7 0,-2 4 0,-2-1 0,-3 2 0,0 1 0,-2 1 0,-2 3 0,-1 0 0,1 1 0,4 2 0,-1 1 0,2 1 0,6 1 0,-1 0 0,3 1 0,-33 1 0,2 0 0,11 0 0,3 0 0,11 0 0,2 0 0,8 1 0,3 3 0,0 3 0,1 2 0,4 6 0,-2 2 309,2 6 1,2 1-310,-4 4 0,2 3 0,4-1 0,3 2 0,5-1 0,3 0 0,-46 31 0,24-4 0,11 8 0,-12 16 0,30-32 0,-5 2 0,-10 7 0,-6 1 0,-10 3 0,-5-1 0,2-3 0,2-2 0,8-9 0,4-2 0,12-10 0,8-3 0,-20 8 0,36-19 0,23-12 0,14-2 0,-2-1 0,-5 5 0,1-3 0,-1-1 0,72-21 0,-6 2 0,67-13 0,-12 10 0,9 4 0,0 5 0,-8 2 0,-10 2 0,-3-4 0,10-5 0,3-3 0,6-2 0,-1 2 0,8-3 0,-54 7 0,3-2 0,11-4 0,3 1 0,16-5 0,0-1 0,1 0 0,1 0 0,1 1 0,1-1 0,-5 2 0,-2-1 0,-6 2 0,0-1 0,2-2 0,1 0 0,1-5 0,1 0 0,8-2 0,2-1 0,2-3 0,-2 1 0,0 2 0,-3-2 0,-9 5 0,-5 0 0,-13 2 0,-3 2 0,-6 2 0,-2 2 0,57-11 0,3 9 0,1 6 0,-7 5 0,-25 2 0,-27 4 0,-27 2 0,-16 0 0,5 0 0,6 0 0,11 0 0,6 0 0,-1 0 0,11 1 0,11 6 0,15 6 0,0 4 0,-17 2 0,-21-7 0,-20-4 0,-9 0 0,11 3 0,28 10 0,28 18 0,22 19 0,-56-19 0,-2 6 0,-5 11 0,-5 6 0,-9 4 0,-6 5 0,-8 1 0,-6-1 0,-3 58 0,-20-34 0,-17-27 0,-21-26 0,-12-15 0,-22-7 0,-15-1 0,-20 7 0,50-7 0,0 5 0,-9 7 0,2 5 0,-1 6 0,2 6 0,1 3 0,4 4 0,5-3 0,5 1 0,-27 36 0,23-21 0,22-24 0,14-18 0,6-12 0,2-4 0,3-5 0,-3-2 0,-1-2 0,-5 4 0,-10 5 0,-10 2 0,-6 1 0,0 0 0,8-3 0,8-5 0,4-2 0,-4-3 0,-23 0 0,-50 0 0,23-2 0,-6 4 0,-16-2 0,-5 2 0,-10 1 0,-1 1 0,7 3 0,1 1 0,11 1 0,3 2 0,4-2 0,0 0 0,5 1 0,0-2 0,-7 0 0,-2-2 0,-3 0 0,-3-1 0,-5-1 0,-1 0 0,-7 0 0,0-1 0,2-1 0,0 1 0,-5-2 0,-1 2 0,0-3 0,1 1 0,1-1 0,-1 0 0,-8 0 0,-3 0-203,41 0 1,-1-1-1,-1-2 203,-7 1 0,-2-2 0,-2-2 0,-3 1 0,-1-2 0,-2 2 0,-5-3 0,1 0 0,-3 1-328,-3-1 0,-2 0 0,0 2 264,-5 0 1,0 1-1,-1 1 64,-4-1 0,1-1 0,-2 2 0,30 2 0,1-1 0,-2 0 0,-1 2-246,-2 0 0,-2-1 0,0 1 0,-2 0 90,-4-1 1,-2 1-1,0 0 1,-3 1 155,-6-2 0,-2 2 0,-1 2 0,-1-2-246,-2 0 0,-2 0 0,1 0 0,0 0 36,2 0 0,1 0 0,0 0 0,3 0 210,6 0 0,3 0 0,1 0 0,3 0-62,-22 0 1,3 0-1,5 0 62,17 0 0,3 0 0,3 0 285,12 0 0,1 0 0,3 0-285,-30 0 0,3 0 491,14 0 1,3 0-235,10 0 1,3 0 233,6-2 1,-1 4-1,-5 0 1,-6 2-434,-14 3 0,-7 2-58,24-2 0,-3 0 0,-2 1 10,-10 1 0,-3 2 1,-2-2-11,-4 2 0,-2-1 0,1 1 0,-4 0 0,1-1 0,-2 1 0,4 1 0,-2 1 0,1-1 0,4 0 0,2 0 0,1 0 0,8 0 0,0-1 0,4 1 31,-39 3 0,6-1-31,13 0 0,4-4 0,13-2 0,3-1 0,8-3 0,2-1 0,10-2 0,1 0 0,6-1 0,1 0 816,-66 2-816,1 0 27,64 2 0,-2 0-27,-5 0 0,0-1 0,-3 1 0,3-1 0,0-2 0,4 0 0,-52-1 0,32 0 0,28-4 0,18-4 0,3-5 0,-4-6 0,-10-1 0,-3-2 0,-1 3 0,-1 4 0,4 5 0,4 4 0,8 4 0,10 0 0,8 2 0,4 0 0,-2 0 0,-2 0 0,-4 0 0,0 0 0,2 0 0,2 0 0,2 0 0,1 0 0,-6 0 0,-14 0 0,-12 0 0,-9 0 0,0 3 0,3 2 0,3 3 0,7 2 0,11-6 0,14-2 0,15-2 0,68-26 0,14 11 0,8 0 0,11 2 0,15 6 0,9 6 0,-12 0 0,8 1 0,5 1-246,-1 2 0,6-1 0,4 2 0,2 0 49,-13 0 0,4 0 1,1 2-1,1 0 0,2 0 69,5-1 0,2 2 0,1-2 0,0 2 1,-2-1 127,-6 0 0,1-1 0,-3 2 0,0-2 0,-3-1 0,14 1 0,-3-2 0,-2 1 0,-3-3-246,-11 1 0,-2-1 0,-2-1 0,-1 0 224,20 1 0,-4-1 0,0-1 22,-3 1 0,-1 0 0,-2 0-145,-13 1 1,-1-1 0,0-1 144,-1 1 0,-1-1 0,0-1 0,-2 1 0,-3-2 0,2 2 0,-5 0 0,1-2 0,1 2 0,3-2 0,1 2 0,-2-1 0,1 2 0,-2 0 0,2 0 0,5 0 0,1 0 0,1 0 0,4 0 0,0 2 0,-1 0 0,-2 2 0,-2 0 0,-1 2 0,-5-2 0,1 2 0,-4 0 0,34 4 0,-3 0 0,-16-2 0,-3 0 0,-11-3 0,-2-1 491,-13 0 1,-4 0 491,52-1 0,-7 1-369,9-4-351,-51-2 1,6-2-264,18-2 0,5-5 0,19-5 0,6-4-226,-34 4 1,2-1 0,1-1 225,0 0 0,0-1 0,0 2 0,-4 1 0,1 0 0,-2 2 0,-6 2 0,0 3 0,-2 0 0,33-1 0,-3 2 0,-6 2 0,-4 0 0,-9 2 0,-2 0 0,-5 0 0,-3 0 0,-4 2 0,0-2 0,0 0 0,1 1 338,1-1 0,-1 0-338,-1 3 0,0-2 0,-3 2 0,-1-1 0,-5 2 0,-2 0 0,59 0 0,-14 0 0,-14 0 0,-3 0 0,20 3 0,-47 1 0,2 1 0,6 5 0,5 2 0,16 5 0,1 3 0,5 3 0,0 2 0,3-1 0,2 0 0,2 0 0,1-4 0,-13-3 0,-1-2 0,-6-4 0,-4-3 0,-10-2 0,-3 0 0,52-1 0,-21-1 0,2 3 0,12 2 0,-53-2 0,3-2 0,5 2 0,1-1 0,-1 1 0,-2 0 0,-2-1 0,-2 1 0,-6 0 0,0-1 0,55 8 0,-8-4 0,-17 1 0,-19-6 0,-24-2 0,-21-2 0,-8-1 0,-8 0 0,0 0 0,-2 0 0,2 0 0,16 0 0,26 0 0,26 0 0,17-2 0,-6-5 0,-18 0 0,-27-1 0,-21 4 0,-14 0 0,-5 0 0,1 0 0,10 2 0,8 0 0,-1 1 0,-2-2 0,-6-2 0,-8 0 0,-4-2 0,-34-9 0,-39 7 0,-61-11 0,17 10 0,-15 0 0,16-1 0,-6-1 0,-9-1-197,24 2 0,-7-1 1,-3-1-1,-5 1 0,-3-2 33,-2 1 0,-4 0 0,-3-1 0,-3 1 0,-1 0 0,-1-1 23,13 4 1,-3-2-1,-1 0 1,0 0-1,-1 1 1,1-1-1,0 1 0,0 1 1,-2-1-1,1 2 1,0-2-1,2 2 1,0-1-1,5 1-23,-6 1 0,1 0 0,2 0 0,2 0 0,4 1 0,3 1-82,-24-2 0,4 0 0,6 1 0,6 0-82,-6 1 0,6-1 0,10 0-140,-13 2 0,14 1 468,-27 0 983,50 4 0,30 0 0,15 0 0,12 0 0,7 0 0,8 0 0,-1 0-40,3 13-943,3-5 0,1 12 0,4 6 0,0 16 0,0 40 0,0 26 0,0 6 0,-3-10 0,-12-34 0,-14-32 0,-15-22 0,-19-12 0,-15-12 0,-21-8 0,-17-9 0,1-2 0,14 2 0,26 4 0,25 5 0,15 0 0,10 4 0,2 1 0,6 3 0,9 3 0,61-2 0,-9-1 0,52-1 0,-13-3 0,-21 8 0,9 1 0,32 4 0,7 6 0,-23 1 0,4 3 0,1 1 0,5 2 0,3 2 0,0 2 0,-5-1 0,-2 2 0,-2-1 0,26 5 0,-5 0 0,-12-6 0,-5 0 0,-11-3 0,-3-2 0,-8 0 0,-2 0 0,60 12 0,-22-2 0,-33-2 0,-25-5 0,-22-8 0,0-5 0,17 5 0,24 2 0,28 6 0,4 1 0,-6-4 0,-12-1 0,-14-5 0,-10 0 0,-6-5 0,-10-1 0,-8 0 0,-8 0 0,-8-4 0,-2-8 0,-1-5 0,-2-9 0,-1 1 0,-4 2 0,-6 2 0,-11 1 0,-20 0 0,-15 0 0,-12 3 0,4 3 0,12 8 0,14 2 0,15 5 0,5 27 0,4 0 0,-3 27 0,1-3 0,-1 28 0,8 46 0,10-38 0,8 7 0,9 21 0,5 3 0,8 5 0,3-2 0,2-2 0,-2-4 0,-7-13 0,-5-7 0,-8-20 0,-3-5 0,10 30 0,-19-45 0,-9-25 0,-6-13 0,-1-4 0,0-4 0,0 1 0,-4 1 0,3 0 0,-2 0 0,2 1 0,1 2 0,-2 4 0,-2-1 0,-1 1 0,-6 1 0,-3-1 0,-6-2 0,-3-2 0,3-3 0,5-3 0,7-8 0,-9-62 0,-11-23 0,7 16 0,-2-3 0,-1 6 0,1 2 0,-11-39 0,14 32 0,12 29 0,8 24 0,5 10 0,12 18 0,-2 2 0,2 14 0,-11 1 0,-4 5 0,-2 4 0,0 5 0,-4 4 0,-8 12 0,-6 6 0,-6 6 0,1-6 0,6-16 0,2-13 0,3-15 0,1-7 0,3-6 0,-2-3 0,-6-1 0,-6-1 0,-6-2 0,-2 0 0,-2 0 0,4-2 0,5-1 0,8 0 0,61 1 0,8 2 0,61 0 0,-4 0 0,13 0 0,-55 0 0,2 0 0,6 0 0,0 0 0,5 1 0,0 2 0,0-1 0,-1 2 0,-6 2 0,-2-1 0,-5 2 0,-1-1 0,1 0 0,1-1 0,-1-2 0,0-1 0,1 1 0,2-3 0,-3 0 0,0 0 0,48 0 0,-11 0 0,-3 0 0,14 0 0,-47 0 0,3 0 0,13-1 0,3-1 0,6-2 0,2 0 0,2-1 0,0-2 0,-1-1 0,-2 0 0,-5 2 0,-2-1 0,3 2 0,1-1 0,5 1 0,5 0 0,11-3 0,4 0 0,11 0 0,3-3 0,-42 4 0,2-2 0,0 0 0,1-1 0,1 0 0,-1 0 0,41-4 0,-1 0 0,-8 2 0,-4-1 0,-12 2 0,-5 2 0,-18 2 0,-6 1 0,46-6 0,-35 4 0,-28 0 0,-6 1 0,11-4 0,21-1 0,20-5 0,15-2 0,9 1 0,-66 7 0,1 2 0,58-9 0,-15 2 0,-24 6 0,-27 2 0,-24 2 0,-21 4 0,-8-1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10:40.549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9386 616 24575,'-97'0'0,"0"0"0,-7 0 0,-3 0 0,-13 0 0,-1 0 0,1 0 0,1 0 0,11 0 0,4 0 0,13 0 0,5 0 0,12 0 0,6 0 0,-37 0 0,28 0 0,21 0 0,17 0 0,11 0 0,5 0 0,-1 0 0,-12 0 0,-29 0 0,-44 0 0,29 0 0,-8 0 0,-22 0 0,-4 0 0,-16 0 0,0 0 0,-4 0 0,4 0 0,3 0 0,2 0 0,10 0 0,4 0 0,14 0 0,4 0 0,9 0 0,5 0 0,-44 1 0,34 4 0,24 3 0,18 3 0,10 2 0,3 1 0,-8 0 0,-17 4 0,-17-1 0,-15 2 0,-7-3 0,-2-4 0,4-7 0,8 0 0,6-1 0,10 0 0,6 2 0,12-4 0,14 1 0,12 0 0,14-1 0,3 2 0,2 0 0,-5-1 0,4-22 0,7-11 0,30-28 0,33-3 0,28-3 0,10 9 0,-11 13 0,-18 11 0,-13 8 0,10-2 0,19-7 0,26-8 0,11-8 0,-6 5 0,-8-2 0,-4 0 0,-5-1 0,-12 5 0,-22 10 0,-28 13 0,-21 10 0,-12 5 0,-36 3 0,-5 0 0,-36 0 0,-5 3 0,-6 5 0,-1 5 0,-3 2 0,-28-5 0,32-4 0,-9-1 0,-27-1 0,-8-1-287,29-1 0,-4 0 0,-1 0 287,-6 2 0,-2-1 0,-2 1 0,0-1 0,-2-1 0,1 2 0,3 0 0,0 2 0,1-2 0,5 1 0,0 0 0,4 1-37,6-2 1,1 0 0,4 0 36,-27 2 0,6 0 0,17-2 0,6 0 0,17-3 0,5 0 0,-36 6 0,13-4 856,7 2-856,4 0 114,6-1-114,14-1 0,15-3 0,15 0 0,10 0 0,-2 0 0,-14 3 0,-23 1 0,-22 1 0,-11 2 0,7-5 0,19 0 0,19-2 0,18 0 0,4 0 0,-9 2 0,-19 2 0,-16-1 0,-3 0 0,6-3 0,14 0 0,14 0 0,6 0 0,1 0 0,-14 0 0,-24 0 0,-26-2 0,-19 0 0,-4-5 0,17-2 0,25-2 0,32 0 0,25-2 0,11 6 0,7-1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10:43.200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12972 233 24575,'-111'0'0,"39"0"0,-7 0 0,-19 0 0,-5 0 0,-1 0 0,1 0 0,11 0 0,6 0 0,-41 0 0,54 0 0,30 0 0,22 0 0,10 3 0,3 2 0,-4 3 0,1-1 0,-26 2 0,-38 11 0,9-3 0,-12 3 0,-30 7 0,-8 1 0,31-8 0,-3 0 0,0-1 0,0-1 0,-1-2 0,1 0 0,-28 4 0,6-4 0,21-4 0,6-4 0,14-1 0,5-3 0,-36-1 0,27-3 0,13 0 0,12 0 0,4 0 0,4-2 0,-3-3 0,0-10 0,-5-6 0,-8-6 0,0-3 0,-10-4 0,-8-3 0,-4-2 0,-12-3 0,-8-2 0,-10 1 0,-14 4 0,58 22 0,-1 1 0,-64-9 0,2 6 0,16 4 0,23 5 0,24 0 0,22 5 0,14 2 0,10 2 0,6 1 0,0 0 0,0-1 0,-34-2 0,-57 0 0,26 1 0,-10 2 0,-16 1 0,-3 2 0,-8 2 0,0 0 0,-1 2 0,2 1 0,5 0 0,1 0 0,7-3 0,1 1 0,11-4 0,3 0 0,6-1 0,3 0 0,4-1 0,4 0 0,-53 0 0,17 0 0,16 0 0,12 0 0,4 0 0,1-2 0,2-4 0,-4 0 0,-13-1 0,-28 4 0,39 3 0,-5 0 0,-20 0 0,-7 0 0,-18 0 0,-4 0-270,34 0 0,-2 0 1,-3 0 269,-8 0 0,-3 0 0,-1 0 0,-5 0 0,-5 0 0,1 0 0,-4 0 0,-2 0 0,-1 0 0,1 0 0,1 0 0,-1 0 0,4 0 0,2 0 0,1 0 0,5-1 0,2 0 0,1-1 0,1 0 0,3 0 0,-1 0 0,1-1 0,1-1 0,1 1 0,2-2 0,0 1 0,1-1 0,4 1 0,2 0 0,1-2 0,3 2 0,1-1 0,2 0 0,-35-2 0,5 2 0,11 1 0,3 1 0,18 0 0,6 2 0,-40 1 0,40 0 0,28 0 809,24 3-809,15 6 0,11-4 0,4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9:10:48.565"/>
    </inkml:context>
    <inkml:brush xml:id="br0">
      <inkml:brushProperty name="width" value="0.35" units="cm"/>
      <inkml:brushProperty name="height" value="0.35" units="cm"/>
      <inkml:brushProperty name="color" value="#001633"/>
    </inkml:brush>
  </inkml:definitions>
  <inkml:trace contextRef="#ctx0" brushRef="#br0">10393 584 24575,'-89'0'0,"21"0"0,-7 0 0,-32 0 0,-7 0 0,-13 0 0,-2 0 0,-5 0 0,1 0 0,13 0 0,3 0 0,14 0 0,3 0 0,7 0 0,3 0 0,12 0 0,3 0 0,-53-3 0,25 1 0,19-4 0,10 0 0,-9 3 0,-30 0 0,33 2 0,-8 1 0,-28 0 0,-8 0-281,28 0 1,-4 0 0,-2 0 280,-7 0 0,-3 0 0,-3 0 0,-10 0 0,-4 0 0,-1 0-246,32 0 0,-2 0 0,-2 0 0,-2 0 0,-17 0 1,-4 0 0,-3 0-1,-2 0 49,21 1 0,-2-1 1,1 2-1,-4-1 0,2 0 0,-1 2 0,0 0 1,-2-1-1,2 2 0,1 0 143,2 0 1,1 2-1,1-2 1,3 2 0,3 0-79,-4 2 0,3 0 0,4 1 0,3-1 132,-12 1 0,6 1 0,6-2 319,-11 1 0,11-2-319,23-5 0,3 1 983,-39 2-236,10 2 236,2 2 0,2 1 0,7-2-730,-8 0-253,-22 1 0,51-2 0,-2-1 0,-6 1 0,2 0 0,3-1 0,5 0 0,-38 0 0,27-3 0,16-3 0,-1 0 0,-20 0 0,-15 0 0,-6-1 0,6-2 0,3-1 0,-8 1 0,-9 1 0,-3 2 0,10 0 0,25 0 0,24-2 0,21-3 0,8 0 0,-9-2 0,-19 2 0,-28 1 0,-14-2 0,3 0 0,19-2 0,29-3 0,20 2 0,17 2 0,20-9 0,-3 7 0,18-15 0,1 5 0,28 0 0,45 7 0,-26 8 0,9 4 0,24 7 0,6 4 0,13 1 0,3 4 0,-39-4 0,1 0 0,-1 1 0,-3 3 0,-1-1 0,0-1 0,32 4 0,-2-1 0,-10-2 0,-6-2 0,-15-4 0,-4 1 0,-14-5 0,-4 0 0,46 5 0,-20-1 0,-11 2 0,-8 2 0,-6 3 0,1 1 0,4 1 0,3-4 0,8 1 0,7-3 0,8-3 0,10-2 0,1-4 0,-3-3 0,-10 0 0,-18 0 0,-15 0 0,-9 0 0,3 0 0,19 0 0,21 0 0,14 0 0,4 0 0,-17 0 0,-14 0 0,-13 0 0,5 0 0,16 0 0,21-2 0,-44-2 0,4-1 0,10-2 0,4 1 0,12-4 0,5 2 0,13-1 0,5 1 0,-31 4 0,3 0 0,2 1-287,9-1 1,2 2 0,1-2 286,6 1 0,3-1 0,0 1 0,4 1 0,0-1 0,-1 2 0,-8-2 0,-2 2 0,-1-1 0,-8 2 0,-3-1 0,-1 1 0,36-1 0,-6-2 0,-14 0 0,-3-1 0,-5 0 0,-1 0 0,-9-1 0,-3-2 0,-7 3 0,-3-1 0,-6-2 0,-2 2 859,58-6-859,-19 5 0,-12 3 0,-3 3 0,5 0 0,4 0 0,6 0 0,3 0 0,2 0 0,3 0 0,2 0 0,2 0 0,6 0 0,-56 0 0,0 0 0,12 0 0,2 0 0,2 0 0,4 0 0,4 0 0,0 0 0,-4 0 0,0 0 0,-12 0 0,-2 0 0,-6 0 0,-6 0 0,37 0 0,-24 0 0,-9 3 0,3 5 0,17 1 0,19 7 0,14-1 0,-58-7 0,1 0 0,1-2 0,0 0 0,-1-2 0,2-2 0,0 1 0,1-2 0,2-1 0,1 0 0,-1 0 0,2 0 0,-3 2 0,0-1 0,-6 0 0,1 1 0,60 4 0,-10 1 0,-6 0 0,-1-2 0,5-1 0,9-1 0,1-3 0,-14 0 0,-26 0 0,-29 0 0,-21 0 0,-11 0 0,7 0 0,22 0 0,27 0 0,29 0 0,23 0 0,-53 0 0,4 0 0,15 0 0,6 0 0,23 0 0,9 0-328,-28 1 0,7 0 0,-1 1 195,9 2 1,2 1 0,1-1 132,-1 1 0,2 1 0,-6-1-33,-12 0 0,-3-1 0,-6 2 33,14-2 0,-11 0 0,-31-4 0,-11 0 0,5 0 0,-33 0 0,-9 0 983,28 0-788,13 0 1,11 0-143,20 0 0,6 0-53,11 0 0,0 0 0,-3 0 0,-6 0 0,-26 0 0,-3 0 0,0 0 0,-1 0 0,0 0 0,0 0 0,4-2 0,-2 2 0,-2-1 0,-2 0 0,52-5 0,-30 0 0,-34-1 0,-22 0 0,-15 2 0,-10 1 0,-3 1 0,3-6 0,12 1 0,27-11 0,28-2 0,36-4 0,-45 10 0,2 2 0,2-1 0,0 2 0,-2 2 0,-2-1 0,53-2 0,-18 6 0,0 4 0,-1 3 0,6 0 0,-5 0 0,-10 0 0,-17 0 0,-19 0 0,-11 0 0,-3 0 0,14 0 0,33 0 0,-20 0 0,9 0 0,12 0 0,5 0 0,4 0 0,-1 0 0,-10 0 0,-5 0 0,30 0 0,-45 0 0,-38-1 0,-18-3 0,-6-1 0,4 1 0,-1 1 0,7 0 0,-1 1 0,-3-1 0,-72 0 0,-14-1 0,-7-1 0,-15-2 0,-5-2 0,-11-4 0,-7-2-246,0 2 0,-7-3 0,-6-2 0,-3 1 49,6 0 0,-5-1 1,-2 1-1,-2-2 0,-4 1 33,13 0 0,-3 1 0,-3-2 0,1 2 0,0-2 0,4 2 0,8 0 0,2 1 0,2 0 0,0 0 0,4 0 0,-1 0-33,-8-2 0,1 2 1,2-1-1,2 1 0,6 0-49,-4 0 0,4 0 0,4 0 0,10 3-118,-41-7 0,15 4 364,36 2 0,11 4 0,-11-6 983,36 1-738,5-25 1,26 24 0,-5-16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2434-0F15-4110-92AC-BA2D39800322}" type="datetimeFigureOut">
              <a:rPr lang="en-IN" smtClean="0"/>
              <a:t>05/11/23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C424-D5E1-4E90-B7C1-29290CC3F5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81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18CB-AD05-4A52-BB32-DDD87F53D1E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67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AFDFE-F0F8-4C62-8598-B3BB3A01B36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2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0AD2-C57C-EC46-A940-E0D0793A2A5D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1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92EFC-E483-604D-98CF-8FEE31709D46}" type="datetime1">
              <a:rPr lang="en-IN" smtClean="0"/>
              <a:t>05/11/23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11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F14-BFEE-994A-A03C-62941EBD9C53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00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CADD-43EB-C24C-A3D6-51930CCA5466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96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011E-E3B0-6C49-B5FE-7F9051379C6C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4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3088-A33C-9B4C-BA62-BE906A3E33CD}" type="datetime1">
              <a:rPr lang="en-IN" smtClean="0"/>
              <a:t>05/11/23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3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7D28-2004-D047-A38C-D8B9CE5976D9}" type="datetime1">
              <a:rPr lang="en-IN" smtClean="0"/>
              <a:t>05/11/23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28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B90C-DE11-3644-8019-B10497D8B7D8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7E49-2DBE-134A-B5CF-490D1A5ADA60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9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2D59-4C5E-8D1E-81EF-9749604A0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541DB-28FF-AEED-2357-26FD30D38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61DC-B906-5C23-38C3-0508ACA8A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8BF4-8BC6-0F47-A205-6E9206E146F2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54A2C-7535-0186-CBE7-FF4DF506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3FD09-5C6C-B466-2E2C-A5ED7E7B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9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ED15-AE5E-51D1-9E06-13C233C0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9FFD-BB4F-4B24-62F7-79E3A1732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2CE83-B650-E17F-FD04-98CB47576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739F-98CA-9947-81F0-CC22D0A9F69C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3173F-222A-22B4-DAE0-68852871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9F4FA-83EF-2E71-CB91-121767DB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93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02A6-7E43-0A45-956B-13CB8BE46EFE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32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F516-44F4-E6CD-9E05-5DEB37F7C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549AE-E225-7968-FAA2-DB1D4809C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66798-3733-7187-7544-E45441E3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5700A-7083-894A-A9F8-1B25E3533A80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1910-5A23-CBF1-675B-F6C0C5F3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62F05-CDA0-30C1-306E-DD82396B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67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A7A-58DD-DCC8-6DF2-23497C17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06A7-67E7-F7AB-AF57-FA63BFA33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418A-4ACF-903C-570F-26916056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B9200-C229-DC46-2F0A-21675587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CD01-C7DC-5543-AC12-BC96201E49CB}" type="datetime1">
              <a:rPr lang="en-IN" smtClean="0"/>
              <a:t>05/11/23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82176-3A0C-DFE7-ECFC-10BD5CEF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5455E-9C59-6DD0-3EF4-0CD19A54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2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0F97-9B1E-3543-69DA-D9C1E8271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3433D-F1EC-E95B-E464-D6654860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317CB-F69C-DA92-DF11-0A7DCD085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002C3-373C-C54B-3A99-DD122D6AC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0A4BE-F6B6-BF73-2B27-9364A8555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13462-A686-4DF2-CE73-BAC4B535B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2741-7D22-F64A-A7E2-A4EA7336CB46}" type="datetime1">
              <a:rPr lang="en-IN" smtClean="0"/>
              <a:t>05/11/23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85E26-91BF-471C-D11B-3ABEB0DC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1AB8B-EAF4-47F9-F13D-4D0E9FEC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12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B5F3-2579-6076-0FED-7F3F0254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5FBAF-DB08-72E7-7BFA-F3E68ADC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C4C1-8BC3-084B-B0CC-246E8B71DCDC}" type="datetime1">
              <a:rPr lang="en-IN" smtClean="0"/>
              <a:t>05/11/23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65351-2656-B3B7-103F-89D9A62C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061A4-E9C1-4D03-66D5-6F5AE98F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00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57947-F92A-F817-A305-2E97A6C9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167E6-4A81-1A4B-A789-630EAF98F77D}" type="datetime1">
              <a:rPr lang="en-IN" smtClean="0"/>
              <a:t>05/11/23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2758F-0680-EF1F-3F9B-7D0E6F1E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8DB3B-5B9A-B271-98A4-22A6B4F4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7AA7-035A-BFC1-64A4-D399854D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A7115-F118-E388-F923-2B3A7A33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CC133-C511-D6B6-A126-5688976D2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BEC02-6CDB-3978-0F11-39D8D1EB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A8DA-F77D-3446-A6BE-B594FD3A5A5F}" type="datetime1">
              <a:rPr lang="en-IN" smtClean="0"/>
              <a:t>05/11/23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E9697-CFF4-6278-066F-D9C8C296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D35FE-9B4A-8678-5658-07891B5F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43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A4D0-F946-BE26-03B4-97D5832B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72080-116F-0B00-99B1-D95C1C4B1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6C3E5-CCE7-2721-B93C-22BE850E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EC871-17E0-16C1-F59A-9E0BBEDD2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464-6DA8-E044-8C27-8FDD9D7DDCF5}" type="datetime1">
              <a:rPr lang="en-IN" smtClean="0"/>
              <a:t>05/11/23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E724-5FE6-3123-01AC-DA86853F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5176A-30D2-8B3E-C458-F9BEFB5A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67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3A26-34D3-5299-F43B-6C8A4CB9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CB213-EE79-D549-CDD3-D7CA4BD54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87BE8-8A8D-AF0E-54E3-4E6D0A8C3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C3DD9-289A-6B41-B594-593388578823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ED76D-3024-E0CC-309B-7D6B9EEC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FC5C4-B0FE-3444-E782-4EE72664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3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65A093-0B05-4566-2CD8-068210DEF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7FD22-A26A-26A4-A910-FE0CC6DF6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F40E4-0A5D-68D6-0B6C-9CDADF21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96D-E437-F246-B4BA-F2FB1C23E604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C6C05-DA1B-8143-BA01-7C6FE9A6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6C89-1058-3459-3383-8DA7A5F9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7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122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0C4E-CA55-8341-AD9D-AB15A0888576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86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535D-5DDF-5D48-9652-FEA075B60B6C}" type="datetime1">
              <a:rPr lang="en-IN" smtClean="0"/>
              <a:t>05/11/23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3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2C5F-4530-0A4D-8114-D4D60959B9C2}" type="datetime1">
              <a:rPr lang="en-IN" smtClean="0"/>
              <a:t>05/11/23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92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6D96-FA98-6B42-B732-CDEA7DCD6128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8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008E-1F20-BB4A-B148-28FD72046697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92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3AE7B-3E09-964B-A701-BCFA34E613C8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79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DEB9-4EC9-9749-B20F-303916C03C1A}" type="datetime1">
              <a:rPr lang="en-IN" smtClean="0"/>
              <a:t>05/11/23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94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1F9929C-148D-C945-A186-A12C4C3E3F39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617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2C311-CD98-5917-E99D-F2C9A3DA7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7ABE1-DEF7-C403-9C56-399B9C00E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A8796-36E4-793A-C766-F90867349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A4ED2-6DF6-C241-B5CB-8C5108FDCFAA}" type="datetime1">
              <a:rPr lang="en-IN" smtClean="0"/>
              <a:t>05/11/23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FCA0C-C24A-CED3-8B87-DA8A4B37B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E0D44-7A44-1300-3D81-D94BC58B4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33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17" Type="http://schemas.openxmlformats.org/officeDocument/2006/relationships/customXml" Target="../ink/ink8.xml"/><Relationship Id="rId2" Type="http://schemas.openxmlformats.org/officeDocument/2006/relationships/image" Target="../media/image7.jpg"/><Relationship Id="rId16" Type="http://schemas.openxmlformats.org/officeDocument/2006/relationships/image" Target="NUL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1.png"/><Relationship Id="rId19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19" Type="http://schemas.openxmlformats.org/officeDocument/2006/relationships/image" Target="../media/image65.pn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4.png"/><Relationship Id="rId10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certificate&#10;&#10;Description automatically generated">
            <a:extLst>
              <a:ext uri="{FF2B5EF4-FFF2-40B4-BE49-F238E27FC236}">
                <a16:creationId xmlns:a16="http://schemas.microsoft.com/office/drawing/2014/main" id="{0573C7CC-19A1-F222-23A6-4BA7476D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36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054063-05D0-9D0B-0BAA-AD4175596FEA}"/>
                  </a:ext>
                </a:extLst>
              </p14:cNvPr>
              <p14:cNvContentPartPr/>
              <p14:nvPr/>
            </p14:nvContentPartPr>
            <p14:xfrm>
              <a:off x="1659045" y="481827"/>
              <a:ext cx="5741280" cy="435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054063-05D0-9D0B-0BAA-AD4175596F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6037" y="418827"/>
                <a:ext cx="5866936" cy="44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61BDD2E-067F-7B30-C340-992854B1EF61}"/>
                  </a:ext>
                </a:extLst>
              </p14:cNvPr>
              <p14:cNvContentPartPr/>
              <p14:nvPr/>
            </p14:nvContentPartPr>
            <p14:xfrm>
              <a:off x="653445" y="3919587"/>
              <a:ext cx="3668640" cy="206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61BDD2E-067F-7B30-C340-992854B1EF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441" y="3856587"/>
                <a:ext cx="3794288" cy="21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1C53AA-8E36-CC0A-95C8-2AA8A0A77D79}"/>
                  </a:ext>
                </a:extLst>
              </p14:cNvPr>
              <p14:cNvContentPartPr/>
              <p14:nvPr/>
            </p14:nvContentPartPr>
            <p14:xfrm>
              <a:off x="1035525" y="465027"/>
              <a:ext cx="8034240" cy="3783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1C53AA-8E36-CC0A-95C8-2AA8A0A77D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2524" y="402023"/>
                <a:ext cx="8159882" cy="3909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0E8B2B-1B30-393B-9583-8AA8F8351DF0}"/>
                  </a:ext>
                </a:extLst>
              </p14:cNvPr>
              <p14:cNvContentPartPr/>
              <p14:nvPr/>
            </p14:nvContentPartPr>
            <p14:xfrm>
              <a:off x="3288645" y="1065987"/>
              <a:ext cx="6041280" cy="3490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0E8B2B-1B30-393B-9583-8AA8F8351D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5644" y="1002974"/>
                <a:ext cx="6166922" cy="3616226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27A2D-71FA-ED65-4C69-74B49A2FD0F6}"/>
              </a:ext>
            </a:extLst>
          </p:cNvPr>
          <p:cNvGrpSpPr/>
          <p:nvPr/>
        </p:nvGrpSpPr>
        <p:grpSpPr>
          <a:xfrm>
            <a:off x="2513925" y="2622147"/>
            <a:ext cx="9442080" cy="4082880"/>
            <a:chOff x="1885444" y="1966610"/>
            <a:chExt cx="7081560" cy="30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C4EB91-7CAF-8376-A736-65AABEEE8744}"/>
                    </a:ext>
                  </a:extLst>
                </p14:cNvPr>
                <p14:cNvContentPartPr/>
                <p14:nvPr/>
              </p14:nvContentPartPr>
              <p14:xfrm>
                <a:off x="1885444" y="1966610"/>
                <a:ext cx="6327720" cy="231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C4EB91-7CAF-8376-A736-65AABEEE87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22804" y="1903610"/>
                  <a:ext cx="6453360" cy="24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E523A0-8F3E-395C-7F47-8275E9E3A5BF}"/>
                    </a:ext>
                  </a:extLst>
                </p14:cNvPr>
                <p14:cNvContentPartPr/>
                <p14:nvPr/>
              </p14:nvContentPartPr>
              <p14:xfrm>
                <a:off x="6432604" y="4111490"/>
                <a:ext cx="2534400" cy="21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E523A0-8F3E-395C-7F47-8275E9E3A5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69964" y="4048850"/>
                  <a:ext cx="26600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97C517-1C76-62F0-83EF-CB3B679FE8DE}"/>
                    </a:ext>
                  </a:extLst>
                </p14:cNvPr>
                <p14:cNvContentPartPr/>
                <p14:nvPr/>
              </p14:nvContentPartPr>
              <p14:xfrm>
                <a:off x="4548724" y="4878650"/>
                <a:ext cx="3502800" cy="15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97C517-1C76-62F0-83EF-CB3B679FE8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86084" y="4816010"/>
                  <a:ext cx="3628440" cy="27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B066B8B-AF3F-231F-CED4-40BB67568BD4}"/>
                  </a:ext>
                </a:extLst>
              </p14:cNvPr>
              <p14:cNvContentPartPr/>
              <p14:nvPr/>
            </p14:nvContentPartPr>
            <p14:xfrm>
              <a:off x="2323845" y="6324387"/>
              <a:ext cx="7882560" cy="353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B066B8B-AF3F-231F-CED4-40BB67568BD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60845" y="6261472"/>
                <a:ext cx="8008200" cy="47923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Rectangle 2">
            <a:extLst>
              <a:ext uri="{FF2B5EF4-FFF2-40B4-BE49-F238E27FC236}">
                <a16:creationId xmlns:a16="http://schemas.microsoft.com/office/drawing/2014/main" id="{9F028757-0874-BE81-F3D8-A0CFA57F6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246220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5A3E20-8F31-BC8D-B951-D064502B3B4C}"/>
              </a:ext>
            </a:extLst>
          </p:cNvPr>
          <p:cNvSpPr txBox="1"/>
          <p:nvPr/>
        </p:nvSpPr>
        <p:spPr>
          <a:xfrm>
            <a:off x="790032" y="5521718"/>
            <a:ext cx="320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Submitted To:-</a:t>
            </a:r>
            <a:endParaRPr lang="en-IN" sz="2400" kern="100" dirty="0">
              <a:solidFill>
                <a:schemeClr val="bg1"/>
              </a:solidFill>
              <a:latin typeface="Montserrat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b="1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Dr.</a:t>
            </a:r>
            <a:r>
              <a:rPr lang="en-IN" sz="2400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B Janet Mam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5A21ED-2F3C-70B8-596F-5A1FC26C5A1A}"/>
              </a:ext>
            </a:extLst>
          </p:cNvPr>
          <p:cNvSpPr txBox="1"/>
          <p:nvPr/>
        </p:nvSpPr>
        <p:spPr>
          <a:xfrm>
            <a:off x="44669" y="309143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kern="100" dirty="0">
                <a:solidFill>
                  <a:schemeClr val="bg1"/>
                </a:solidFill>
                <a:latin typeface="Montserra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Department of Computer Applications</a:t>
            </a:r>
            <a:endParaRPr lang="en-IN" sz="3200" kern="100" dirty="0">
              <a:solidFill>
                <a:schemeClr val="bg1"/>
              </a:solidFill>
              <a:latin typeface="Montserrat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200" b="1" kern="100" dirty="0">
                <a:solidFill>
                  <a:schemeClr val="bg1"/>
                </a:solidFill>
                <a:latin typeface="Montserra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MCA V SEM </a:t>
            </a:r>
            <a:endParaRPr lang="en-IN" sz="3200" kern="100" dirty="0">
              <a:solidFill>
                <a:schemeClr val="bg1"/>
              </a:solidFill>
              <a:latin typeface="Montserrat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1A5C2-DDE7-FCFD-05E6-6111B9442617}"/>
              </a:ext>
            </a:extLst>
          </p:cNvPr>
          <p:cNvSpPr txBox="1"/>
          <p:nvPr/>
        </p:nvSpPr>
        <p:spPr>
          <a:xfrm>
            <a:off x="7735797" y="5519583"/>
            <a:ext cx="400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Submitted By:-</a:t>
            </a:r>
            <a:endParaRPr lang="en-IN" sz="2400" kern="100" dirty="0">
              <a:solidFill>
                <a:schemeClr val="bg1"/>
              </a:solidFill>
              <a:latin typeface="Montserrat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1" kern="100" dirty="0">
                <a:solidFill>
                  <a:schemeClr val="bg1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Yashraj Jain (205121107)</a:t>
            </a:r>
            <a:endParaRPr lang="en-IN" sz="2400" kern="100" dirty="0">
              <a:solidFill>
                <a:schemeClr val="bg1"/>
              </a:solidFill>
              <a:latin typeface="Montserrat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logo of a company&#10;&#10;Description automatically generated">
            <a:extLst>
              <a:ext uri="{FF2B5EF4-FFF2-40B4-BE49-F238E27FC236}">
                <a16:creationId xmlns:a16="http://schemas.microsoft.com/office/drawing/2014/main" id="{CC7874DC-597A-AE61-F3AF-5F6B2F95BFA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2685" y="373363"/>
            <a:ext cx="2504992" cy="25518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042478-F61F-253E-30E7-9CC02C306136}"/>
              </a:ext>
            </a:extLst>
          </p:cNvPr>
          <p:cNvSpPr txBox="1"/>
          <p:nvPr/>
        </p:nvSpPr>
        <p:spPr>
          <a:xfrm>
            <a:off x="2954877" y="4494187"/>
            <a:ext cx="5820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kern="100" dirty="0">
                <a:solidFill>
                  <a:schemeClr val="bg1"/>
                </a:solidFill>
                <a:latin typeface="Montserra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u="sng" kern="100" dirty="0">
                <a:solidFill>
                  <a:schemeClr val="bg1"/>
                </a:solidFill>
                <a:latin typeface="Montserra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Project Review-II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381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7F69A-E606-474D-AB0C-E8B5F55188F1}"/>
              </a:ext>
            </a:extLst>
          </p:cNvPr>
          <p:cNvSpPr txBox="1"/>
          <p:nvPr/>
        </p:nvSpPr>
        <p:spPr>
          <a:xfrm>
            <a:off x="648931" y="629266"/>
            <a:ext cx="416651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How Deep Fakes Are Created ?</a:t>
            </a:r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60C4D-C76B-4A88-A26F-AA695712B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359458"/>
            <a:ext cx="5449889" cy="2139080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2E90-8E13-4319-A28C-FE57C2C237A9}"/>
              </a:ext>
            </a:extLst>
          </p:cNvPr>
          <p:cNvSpPr/>
          <p:nvPr/>
        </p:nvSpPr>
        <p:spPr>
          <a:xfrm>
            <a:off x="648931" y="2238704"/>
            <a:ext cx="444281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Tools For Deep Fake Creation:-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Faceswap 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Faceit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Deepfacelab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Deepfakecapsulegan 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Large Resolution Facemasked 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 dirty="0">
              <a:solidFill>
                <a:srgbClr val="EBEBE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2B79-0461-892D-B220-B4FCE8E77238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10279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rtoon of a person holding a stick&#10;&#10;Description automatically generated">
            <a:extLst>
              <a:ext uri="{FF2B5EF4-FFF2-40B4-BE49-F238E27FC236}">
                <a16:creationId xmlns:a16="http://schemas.microsoft.com/office/drawing/2014/main" id="{97C32130-3025-4DE9-8163-6A0A27CE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44" y="643467"/>
            <a:ext cx="4637911" cy="5571066"/>
          </a:xfrm>
          <a:prstGeom prst="rect">
            <a:avLst/>
          </a:prstGeom>
        </p:spPr>
      </p:pic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024A29D-681B-483E-ACD0-C673BC677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36" y="1166687"/>
            <a:ext cx="6171827" cy="4875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999CE-EFDD-57D8-4403-705B1E4ECE7A}"/>
              </a:ext>
            </a:extLst>
          </p:cNvPr>
          <p:cNvSpPr txBox="1"/>
          <p:nvPr/>
        </p:nvSpPr>
        <p:spPr>
          <a:xfrm>
            <a:off x="4600134" y="422031"/>
            <a:ext cx="325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B01AD-FE73-1F65-34C1-8E40A65B252D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042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Data-set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86D47-69F2-437D-BC09-56E01EC5D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87" y="1016793"/>
            <a:ext cx="8078418" cy="482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0BCA83-DD64-4FD0-B318-11764D7D36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4134" y="3829698"/>
            <a:ext cx="2230300" cy="2677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B7643D-9696-156E-9C96-55449EF536EB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4644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9894E3-4757-4565-870B-2341CD1ED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4C0E7-D73C-4C4C-85B3-A3A6CD045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54" y="0"/>
            <a:ext cx="5161073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155533-E7D5-46F2-99CB-C111F205D1F5}"/>
              </a:ext>
            </a:extLst>
          </p:cNvPr>
          <p:cNvSpPr/>
          <p:nvPr/>
        </p:nvSpPr>
        <p:spPr>
          <a:xfrm>
            <a:off x="215899" y="303143"/>
            <a:ext cx="2447787" cy="6251714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F69214-CD84-4471-8017-11B095A28385}"/>
              </a:ext>
            </a:extLst>
          </p:cNvPr>
          <p:cNvGrpSpPr/>
          <p:nvPr/>
        </p:nvGrpSpPr>
        <p:grpSpPr>
          <a:xfrm rot="16200000">
            <a:off x="757955" y="2510536"/>
            <a:ext cx="6251714" cy="1836934"/>
            <a:chOff x="459141" y="1364776"/>
            <a:chExt cx="11272294" cy="331212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AF59CF-15A6-4FB8-A05D-7189E16202DD}"/>
                </a:ext>
              </a:extLst>
            </p:cNvPr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F8A1E8-8276-4017-B8BC-AB6D7C0DEDF0}"/>
                </a:ext>
              </a:extLst>
            </p:cNvPr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ACA90-0608-4905-BFDE-E2FF0E81281F}"/>
                </a:ext>
              </a:extLst>
            </p:cNvPr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754E02-FB80-4B62-B476-93DA5CF9A4DD}"/>
                </a:ext>
              </a:extLst>
            </p:cNvPr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545DEC-2B92-445A-8BEE-047281FE2A7E}"/>
                </a:ext>
              </a:extLst>
            </p:cNvPr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0FFA6F-22F2-4CF1-9887-C52F05B88E91}"/>
                </a:ext>
              </a:extLst>
            </p:cNvPr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FA40D8-70EE-4C17-9153-DE7C2CEC5890}"/>
                </a:ext>
              </a:extLst>
            </p:cNvPr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AE313A-37C3-410F-A60A-567A5AF994E3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0B0247-20EE-4709-8192-F5DF4B45031E}"/>
                </a:ext>
              </a:extLst>
            </p:cNvPr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345B7D-91FE-45BD-AA89-28D7F8221E68}"/>
                </a:ext>
              </a:extLst>
            </p:cNvPr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860FFD-1899-4DA6-96EA-1008B3DCE062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6EA234-9CBB-426A-B5D3-881F16406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E824A8A-FE5F-41C3-B047-9A48169DDD7E}"/>
                </a:ext>
              </a:extLst>
            </p:cNvPr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F3D25A7-00D2-4B09-B88C-5D09BAE99F7B}"/>
                </a:ext>
              </a:extLst>
            </p:cNvPr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8EB01D-6F55-488B-9DC7-41C096858F10}"/>
                </a:ext>
              </a:extLst>
            </p:cNvPr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F11256-6438-41E8-99E1-961AC423B0CC}"/>
                </a:ext>
              </a:extLst>
            </p:cNvPr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738A37B-A90C-4728-87FD-8D58721664D9}"/>
                </a:ext>
              </a:extLst>
            </p:cNvPr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E70F07-56F6-4A15-A5D5-D3207B81FA26}"/>
                </a:ext>
              </a:extLst>
            </p:cNvPr>
            <p:cNvSpPr txBox="1"/>
            <p:nvPr/>
          </p:nvSpPr>
          <p:spPr>
            <a:xfrm rot="5400000">
              <a:off x="1452640" y="2064851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35AC6-CE2A-47A1-BE18-943C60DFE7CA}"/>
                </a:ext>
              </a:extLst>
            </p:cNvPr>
            <p:cNvSpPr txBox="1"/>
            <p:nvPr/>
          </p:nvSpPr>
          <p:spPr>
            <a:xfrm rot="5400000">
              <a:off x="3581456" y="2044875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76E6D-B4E5-4C3A-BDB2-C78844D05595}"/>
                </a:ext>
              </a:extLst>
            </p:cNvPr>
            <p:cNvSpPr txBox="1"/>
            <p:nvPr/>
          </p:nvSpPr>
          <p:spPr>
            <a:xfrm rot="5400000">
              <a:off x="5741099" y="2001628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E4E7D6-7207-4107-9B87-62E290B9D642}"/>
                </a:ext>
              </a:extLst>
            </p:cNvPr>
            <p:cNvSpPr txBox="1"/>
            <p:nvPr/>
          </p:nvSpPr>
          <p:spPr>
            <a:xfrm rot="5400000">
              <a:off x="7839105" y="204974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76F357-AFE9-464C-959E-DC268494F6E2}"/>
                </a:ext>
              </a:extLst>
            </p:cNvPr>
            <p:cNvSpPr txBox="1"/>
            <p:nvPr/>
          </p:nvSpPr>
          <p:spPr>
            <a:xfrm rot="5400000">
              <a:off x="9967926" y="209693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D53A71-452B-4B3A-98EF-E9ACBB9FBA20}"/>
              </a:ext>
            </a:extLst>
          </p:cNvPr>
          <p:cNvSpPr txBox="1"/>
          <p:nvPr/>
        </p:nvSpPr>
        <p:spPr>
          <a:xfrm>
            <a:off x="4760511" y="5438438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SAVING THE FACE CROPPED VIDEO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71D72-5257-49DB-AF6C-70304623A1CB}"/>
              </a:ext>
            </a:extLst>
          </p:cNvPr>
          <p:cNvSpPr txBox="1"/>
          <p:nvPr/>
        </p:nvSpPr>
        <p:spPr>
          <a:xfrm>
            <a:off x="4727457" y="4179415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NEW FACE CROPPED 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6C690-EE06-4A6C-832B-F82511F1AF80}"/>
              </a:ext>
            </a:extLst>
          </p:cNvPr>
          <p:cNvSpPr txBox="1"/>
          <p:nvPr/>
        </p:nvSpPr>
        <p:spPr>
          <a:xfrm>
            <a:off x="4708510" y="3274716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CROPING FACE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FE7391-4255-42FD-9D41-EB386961016E}"/>
              </a:ext>
            </a:extLst>
          </p:cNvPr>
          <p:cNvSpPr txBox="1"/>
          <p:nvPr/>
        </p:nvSpPr>
        <p:spPr>
          <a:xfrm>
            <a:off x="4789308" y="201569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3E7A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 DETECTION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67CC14-FCE2-4E95-84BA-868EB0430EAD}"/>
              </a:ext>
            </a:extLst>
          </p:cNvPr>
          <p:cNvSpPr txBox="1"/>
          <p:nvPr/>
        </p:nvSpPr>
        <p:spPr>
          <a:xfrm>
            <a:off x="4708511" y="694959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VIDEO INTO FRAMES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03388-5C2A-57F4-27EC-743F30F0F4BC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587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C97532-7E83-4ECE-B1AF-AAD77FCF428E}"/>
              </a:ext>
            </a:extLst>
          </p:cNvPr>
          <p:cNvSpPr/>
          <p:nvPr/>
        </p:nvSpPr>
        <p:spPr>
          <a:xfrm>
            <a:off x="2914346" y="179151"/>
            <a:ext cx="6363307" cy="58477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36CD2-F13A-47F2-938D-E3BE50A74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3" y="2856512"/>
            <a:ext cx="1246416" cy="1286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D31556-2D31-466A-A076-83575D2DC78F}"/>
              </a:ext>
            </a:extLst>
          </p:cNvPr>
          <p:cNvSpPr/>
          <p:nvPr/>
        </p:nvSpPr>
        <p:spPr>
          <a:xfrm>
            <a:off x="1809215" y="1179895"/>
            <a:ext cx="2933648" cy="505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dirty="0"/>
              <a:t>ResNext-50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0E48B-13FA-4B8A-9467-C98711E5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86" y="1789903"/>
            <a:ext cx="4104861" cy="42061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BF7BEB-635D-40AC-B716-EB817515AC48}"/>
              </a:ext>
            </a:extLst>
          </p:cNvPr>
          <p:cNvSpPr/>
          <p:nvPr/>
        </p:nvSpPr>
        <p:spPr>
          <a:xfrm>
            <a:off x="6173053" y="1179895"/>
            <a:ext cx="2314964" cy="505194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LSTM layer with 2048 shape input vector and 2048 latent features along with 0.4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dropout 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CC00A-C317-4CF2-96EB-4993405B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62"/>
          <a:stretch/>
        </p:blipFill>
        <p:spPr>
          <a:xfrm>
            <a:off x="8391134" y="964095"/>
            <a:ext cx="3704788" cy="5267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D642BE-ACE9-4CD0-BFDC-32B3805717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4" r="31055"/>
          <a:stretch/>
        </p:blipFill>
        <p:spPr>
          <a:xfrm>
            <a:off x="6323375" y="3806685"/>
            <a:ext cx="1917438" cy="203883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B48125-69EC-47EA-A5FB-6E13107E1C77}"/>
              </a:ext>
            </a:extLst>
          </p:cNvPr>
          <p:cNvSpPr/>
          <p:nvPr/>
        </p:nvSpPr>
        <p:spPr>
          <a:xfrm>
            <a:off x="5149845" y="1179895"/>
            <a:ext cx="616226" cy="50519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Sequential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38C82-2FE8-E7C5-6086-FDA2D60FE9FF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674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face-crop processing process&#10;&#10;Description automatically generated">
            <a:extLst>
              <a:ext uri="{FF2B5EF4-FFF2-40B4-BE49-F238E27FC236}">
                <a16:creationId xmlns:a16="http://schemas.microsoft.com/office/drawing/2014/main" id="{0F2FD8DB-BD9B-41D4-86D0-A863C85EF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22" y="473654"/>
            <a:ext cx="5527371" cy="5922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9B3378-4A05-4418-76E1-C30F52890D0E}"/>
              </a:ext>
            </a:extLst>
          </p:cNvPr>
          <p:cNvSpPr txBox="1"/>
          <p:nvPr/>
        </p:nvSpPr>
        <p:spPr>
          <a:xfrm>
            <a:off x="798786" y="2921878"/>
            <a:ext cx="2385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</a:p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91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8D9BD-1574-4C1B-800E-18D4CBC4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31" y="457199"/>
            <a:ext cx="4114657" cy="5899152"/>
          </a:xfrm>
          <a:prstGeom prst="rect">
            <a:avLst/>
          </a:prstGeom>
        </p:spPr>
      </p:pic>
      <p:sp>
        <p:nvSpPr>
          <p:cNvPr id="6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4C03810A-0534-4FFF-BF9C-3250C9DCB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157A5-1577-8938-34BB-8BCFB2324144}"/>
              </a:ext>
            </a:extLst>
          </p:cNvPr>
          <p:cNvSpPr txBox="1"/>
          <p:nvPr/>
        </p:nvSpPr>
        <p:spPr>
          <a:xfrm>
            <a:off x="1429402" y="2764216"/>
            <a:ext cx="26065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Prediction</a:t>
            </a:r>
            <a:b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49678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56591" y="318052"/>
            <a:ext cx="11469757" cy="6221896"/>
            <a:chOff x="1478383" y="577243"/>
            <a:chExt cx="11027794" cy="5946355"/>
          </a:xfrm>
        </p:grpSpPr>
        <p:sp>
          <p:nvSpPr>
            <p:cNvPr id="56" name="Oval 55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7046035" y="577243"/>
              <a:ext cx="4385635" cy="1165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7601616" y="1860035"/>
              <a:ext cx="4071659" cy="100197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7933678" y="3117480"/>
              <a:ext cx="3691885" cy="12003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7548710" y="4646020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7280898" y="5616276"/>
              <a:ext cx="3691885" cy="9073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961943" y="983584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>
              <a:off x="6130688" y="2176515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>
              <a:off x="6319217" y="3550420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>
              <a:off x="5813390" y="4861015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4153222" y="5901862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/>
            <p:cNvCxnSpPr>
              <a:cxnSpLocks/>
              <a:stCxn id="34" idx="6"/>
              <a:endCxn id="20" idx="1"/>
            </p:cNvCxnSpPr>
            <p:nvPr/>
          </p:nvCxnSpPr>
          <p:spPr>
            <a:xfrm>
              <a:off x="5314392" y="1159809"/>
              <a:ext cx="17316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  <a:stCxn id="35" idx="6"/>
              <a:endCxn id="21" idx="1"/>
            </p:cNvCxnSpPr>
            <p:nvPr/>
          </p:nvCxnSpPr>
          <p:spPr>
            <a:xfrm>
              <a:off x="6483137" y="2352740"/>
              <a:ext cx="1118479" cy="82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/>
              <a:stCxn id="36" idx="6"/>
              <a:endCxn id="22" idx="1"/>
            </p:cNvCxnSpPr>
            <p:nvPr/>
          </p:nvCxnSpPr>
          <p:spPr>
            <a:xfrm flipV="1">
              <a:off x="6671666" y="3717645"/>
              <a:ext cx="1262012" cy="9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  <a:stCxn id="37" idx="6"/>
              <a:endCxn id="23" idx="1"/>
            </p:cNvCxnSpPr>
            <p:nvPr/>
          </p:nvCxnSpPr>
          <p:spPr>
            <a:xfrm>
              <a:off x="6165839" y="5037241"/>
              <a:ext cx="1382871" cy="105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38" idx="6"/>
              <a:endCxn id="24" idx="1"/>
            </p:cNvCxnSpPr>
            <p:nvPr/>
          </p:nvCxnSpPr>
          <p:spPr>
            <a:xfrm flipV="1">
              <a:off x="4505671" y="6069938"/>
              <a:ext cx="2775227" cy="8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7220226" y="87202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>
              <a:off x="7743348" y="2028793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>
              <a:off x="8095358" y="337751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>
              <a:off x="7682224" y="471529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/>
            <p:cNvSpPr/>
            <p:nvPr/>
          </p:nvSpPr>
          <p:spPr>
            <a:xfrm>
              <a:off x="7445704" y="5748856"/>
              <a:ext cx="633337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1" name="Graphic 80" descr="Single gear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83" name="Graphic 82" descr="Stopwatch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87" name="Graphic 86" descr="Head with Gear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/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/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2" name="Graphic 91" descr="Teacher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2434205" y="2945286"/>
              <a:ext cx="26103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Tools and Technologies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412288" y="2167843"/>
              <a:ext cx="2610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522618" y="1861645"/>
              <a:ext cx="3983559" cy="88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Programming Frameworks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PyTorch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Django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830811" y="3142584"/>
              <a:ext cx="2610317" cy="114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 err="1">
                  <a:solidFill>
                    <a:schemeClr val="bg1"/>
                  </a:solidFill>
                </a:rPr>
                <a:t>Jupyter</a:t>
              </a:r>
              <a:r>
                <a:rPr lang="en-IN" dirty="0">
                  <a:solidFill>
                    <a:schemeClr val="bg1"/>
                  </a:solidFill>
                </a:rPr>
                <a:t> Notebook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Visual Studio Code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523261" y="4728797"/>
              <a:ext cx="2610317" cy="61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Cloud Services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 Cloud Platform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7EC2979-29E3-4CA3-A00D-053F7D4FE9DB}"/>
              </a:ext>
            </a:extLst>
          </p:cNvPr>
          <p:cNvSpPr/>
          <p:nvPr/>
        </p:nvSpPr>
        <p:spPr>
          <a:xfrm>
            <a:off x="7287105" y="4433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Programming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JavaScript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5F27F7-7C0E-44F0-80D7-7BC4C14740C0}"/>
              </a:ext>
            </a:extLst>
          </p:cNvPr>
          <p:cNvSpPr/>
          <p:nvPr/>
        </p:nvSpPr>
        <p:spPr>
          <a:xfrm>
            <a:off x="7623731" y="5768291"/>
            <a:ext cx="4069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NimbusRomNo9L-Medi"/>
              </a:rPr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NimbusRomNo9L-Medi"/>
              </a:rPr>
              <a:t>Git</a:t>
            </a:r>
            <a:endParaRPr lang="en-IN" dirty="0"/>
          </a:p>
        </p:txBody>
      </p:sp>
      <p:pic>
        <p:nvPicPr>
          <p:cNvPr id="2050" name="Picture 2" descr="Cloud Computing Services | Google Cloud">
            <a:extLst>
              <a:ext uri="{FF2B5EF4-FFF2-40B4-BE49-F238E27FC236}">
                <a16:creationId xmlns:a16="http://schemas.microsoft.com/office/drawing/2014/main" id="{86A57DEF-FEF0-472B-B3D8-34B32498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159" y="4697059"/>
            <a:ext cx="1067503" cy="56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orch">
            <a:extLst>
              <a:ext uri="{FF2B5EF4-FFF2-40B4-BE49-F238E27FC236}">
                <a16:creationId xmlns:a16="http://schemas.microsoft.com/office/drawing/2014/main" id="{115616A0-C641-4D4F-8611-7B4EBC4D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50" y="1839360"/>
            <a:ext cx="637881" cy="6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jango Community | Django">
            <a:extLst>
              <a:ext uri="{FF2B5EF4-FFF2-40B4-BE49-F238E27FC236}">
                <a16:creationId xmlns:a16="http://schemas.microsoft.com/office/drawing/2014/main" id="{F9C09946-1113-4794-AF64-C226C574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709" y="2018775"/>
            <a:ext cx="1272336" cy="57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381E793-30F1-4DDD-9566-72129377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73" y="777481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D1030E9-EB60-40AD-A096-0B15AB09B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78" y="927612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Code Logo PNG Transparent &amp; SVG Vector - Freebie Supply">
            <a:extLst>
              <a:ext uri="{FF2B5EF4-FFF2-40B4-BE49-F238E27FC236}">
                <a16:creationId xmlns:a16="http://schemas.microsoft.com/office/drawing/2014/main" id="{70DD1079-BCEC-4B70-8A9E-9AB7BC6A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41" y="3375590"/>
            <a:ext cx="524892" cy="3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ll About Using Jupyter Notebooks and Google Colab | Blog">
            <a:extLst>
              <a:ext uri="{FF2B5EF4-FFF2-40B4-BE49-F238E27FC236}">
                <a16:creationId xmlns:a16="http://schemas.microsoft.com/office/drawing/2014/main" id="{ADE5FC25-887F-4571-8DA7-D5A5A80A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654" y="3086133"/>
            <a:ext cx="1309730" cy="5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50CB760-E52A-49C1-8FE5-702006DB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99" y="3438466"/>
            <a:ext cx="519451" cy="6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Git - Logo Downloads">
            <a:extLst>
              <a:ext uri="{FF2B5EF4-FFF2-40B4-BE49-F238E27FC236}">
                <a16:creationId xmlns:a16="http://schemas.microsoft.com/office/drawing/2014/main" id="{49A16432-A367-4868-82F5-A7145A4C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7" y="5874037"/>
            <a:ext cx="374209" cy="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C059072-DC3E-463F-AD85-CBCA73500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63064"/>
              </p:ext>
            </p:extLst>
          </p:nvPr>
        </p:nvGraphicFramePr>
        <p:xfrm>
          <a:off x="1961322" y="0"/>
          <a:ext cx="10230678" cy="679469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710608">
                  <a:extLst>
                    <a:ext uri="{9D8B030D-6E8A-4147-A177-3AD203B41FA5}">
                      <a16:colId xmlns:a16="http://schemas.microsoft.com/office/drawing/2014/main" val="2346521323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817753354"/>
                    </a:ext>
                  </a:extLst>
                </a:gridCol>
                <a:gridCol w="1120841">
                  <a:extLst>
                    <a:ext uri="{9D8B030D-6E8A-4147-A177-3AD203B41FA5}">
                      <a16:colId xmlns:a16="http://schemas.microsoft.com/office/drawing/2014/main" val="3116536382"/>
                    </a:ext>
                  </a:extLst>
                </a:gridCol>
                <a:gridCol w="1123619">
                  <a:extLst>
                    <a:ext uri="{9D8B030D-6E8A-4147-A177-3AD203B41FA5}">
                      <a16:colId xmlns:a16="http://schemas.microsoft.com/office/drawing/2014/main" val="1732828058"/>
                    </a:ext>
                  </a:extLst>
                </a:gridCol>
                <a:gridCol w="2605836">
                  <a:extLst>
                    <a:ext uri="{9D8B030D-6E8A-4147-A177-3AD203B41FA5}">
                      <a16:colId xmlns:a16="http://schemas.microsoft.com/office/drawing/2014/main" val="2749365122"/>
                    </a:ext>
                  </a:extLst>
                </a:gridCol>
              </a:tblGrid>
              <a:tr h="629910">
                <a:tc>
                  <a:txBody>
                    <a:bodyPr/>
                    <a:lstStyle/>
                    <a:p>
                      <a:r>
                        <a:rPr lang="en-IN" sz="1800"/>
                        <a:t>Model Name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Dataset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No of Videos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Sequence Length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Accuracy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818348"/>
                  </a:ext>
                </a:extLst>
              </a:tr>
              <a:tr h="35561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model_90_acc_20_frames_FF_data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IN" sz="1800"/>
                        <a:t>FaceForensic++</a:t>
                      </a:r>
                    </a:p>
                    <a:p>
                      <a:pPr algn="ctr"/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IN" sz="1800"/>
                        <a:t>2000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FF0000"/>
                          </a:solidFill>
                          <a:effectLst/>
                        </a:rPr>
                        <a:t>90.95477387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8964971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model_95_acc_40_frames_FF_data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40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FF0000"/>
                          </a:solidFill>
                          <a:effectLst/>
                        </a:rPr>
                        <a:t>95.22613065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9329537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model_97_acc_60_frames_FF_data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60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FF0000"/>
                          </a:solidFill>
                          <a:effectLst/>
                        </a:rPr>
                        <a:t>97.48743719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8111190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model_97_acc_80_frames_FF_data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80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FF0000"/>
                          </a:solidFill>
                          <a:effectLst/>
                        </a:rPr>
                        <a:t>97.73366834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0004864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model_97_acc_100_frames_FF_data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FF0000"/>
                          </a:solidFill>
                          <a:effectLst/>
                        </a:rPr>
                        <a:t>97.76180905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77814214"/>
                  </a:ext>
                </a:extLst>
              </a:tr>
              <a:tr h="359949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model_84_acc_10_frames_final_data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IN" sz="1800"/>
                        <a:t>Our Dataset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IN" sz="1800"/>
                        <a:t>6000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84. 662519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380496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model_87_acc_20_frames_final_data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87.79160186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898379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model_89_acc_40_frames_final_data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40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89.3468118195956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50339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model_91_acc_60_frames_final_data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60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91.5909797822706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616633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model_92_acc_80_frames_final_data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80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92.4981855883877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975202"/>
                  </a:ext>
                </a:extLst>
              </a:tr>
              <a:tr h="62991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>
                          <a:effectLst/>
                        </a:rPr>
                        <a:t>model_93_acc_100_frames_final_data</a:t>
                      </a:r>
                    </a:p>
                    <a:p>
                      <a:pPr algn="l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92.10883877</a:t>
                      </a:r>
                    </a:p>
                    <a:p>
                      <a:pPr algn="ctr"/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00132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99DD6F-B1C3-4C79-9660-DD7F93B54C0D}"/>
              </a:ext>
            </a:extLst>
          </p:cNvPr>
          <p:cNvSpPr/>
          <p:nvPr/>
        </p:nvSpPr>
        <p:spPr>
          <a:xfrm>
            <a:off x="0" y="0"/>
            <a:ext cx="1769165" cy="6858000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6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or die! – Mentorphile">
            <a:extLst>
              <a:ext uri="{FF2B5EF4-FFF2-40B4-BE49-F238E27FC236}">
                <a16:creationId xmlns:a16="http://schemas.microsoft.com/office/drawing/2014/main" id="{65814410-A7AB-4631-A2EE-DC5BEEAD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3" y="284374"/>
            <a:ext cx="11041131" cy="628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2;p38">
            <a:extLst>
              <a:ext uri="{FF2B5EF4-FFF2-40B4-BE49-F238E27FC236}">
                <a16:creationId xmlns:a16="http://schemas.microsoft.com/office/drawing/2014/main" id="{02DC7798-0B40-E2FE-7473-96590A463108}"/>
              </a:ext>
            </a:extLst>
          </p:cNvPr>
          <p:cNvSpPr txBox="1">
            <a:spLocks/>
          </p:cNvSpPr>
          <p:nvPr/>
        </p:nvSpPr>
        <p:spPr>
          <a:xfrm>
            <a:off x="533546" y="1303575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I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Forensic</a:t>
            </a:r>
          </a:p>
        </p:txBody>
      </p:sp>
      <p:cxnSp>
        <p:nvCxnSpPr>
          <p:cNvPr id="7" name="Google Shape;165;p38">
            <a:extLst>
              <a:ext uri="{FF2B5EF4-FFF2-40B4-BE49-F238E27FC236}">
                <a16:creationId xmlns:a16="http://schemas.microsoft.com/office/drawing/2014/main" id="{5D63CDF0-4AC3-E2D4-2177-7AE7339459A1}"/>
              </a:ext>
            </a:extLst>
          </p:cNvPr>
          <p:cNvCxnSpPr>
            <a:cxnSpLocks/>
          </p:cNvCxnSpPr>
          <p:nvPr/>
        </p:nvCxnSpPr>
        <p:spPr>
          <a:xfrm>
            <a:off x="953697" y="1948275"/>
            <a:ext cx="388882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5CF620A9-A31B-5035-7DBE-388A96CAFD35}"/>
              </a:ext>
            </a:extLst>
          </p:cNvPr>
          <p:cNvSpPr txBox="1">
            <a:spLocks/>
          </p:cNvSpPr>
          <p:nvPr/>
        </p:nvSpPr>
        <p:spPr>
          <a:xfrm>
            <a:off x="71902" y="5278022"/>
            <a:ext cx="2795755" cy="1022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To:-</a:t>
            </a:r>
            <a:b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B Janet Mam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Google Shape;164;p38">
            <a:extLst>
              <a:ext uri="{FF2B5EF4-FFF2-40B4-BE49-F238E27FC236}">
                <a16:creationId xmlns:a16="http://schemas.microsoft.com/office/drawing/2014/main" id="{A7AED551-2D26-696F-2C72-A3DBA3A684EA}"/>
              </a:ext>
            </a:extLst>
          </p:cNvPr>
          <p:cNvSpPr txBox="1">
            <a:spLocks/>
          </p:cNvSpPr>
          <p:nvPr/>
        </p:nvSpPr>
        <p:spPr>
          <a:xfrm>
            <a:off x="1194376" y="1961958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ea typeface="Montserrat ExtraLight"/>
                <a:cs typeface="Times New Roman" panose="02020603050405020304" pitchFamily="18" charset="0"/>
                <a:sym typeface="Montserrat ExtraLight"/>
              </a:rPr>
              <a:t>Deep Analysis Of Digital Evidence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639B7-4211-4B2E-3F4F-64F9303A154B}"/>
              </a:ext>
            </a:extLst>
          </p:cNvPr>
          <p:cNvSpPr txBox="1"/>
          <p:nvPr/>
        </p:nvSpPr>
        <p:spPr>
          <a:xfrm>
            <a:off x="11225048" y="630093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79302-D183-75D2-2B13-6940A5255ECD}"/>
              </a:ext>
            </a:extLst>
          </p:cNvPr>
          <p:cNvSpPr txBox="1">
            <a:spLocks/>
          </p:cNvSpPr>
          <p:nvPr/>
        </p:nvSpPr>
        <p:spPr>
          <a:xfrm>
            <a:off x="4184202" y="5178177"/>
            <a:ext cx="3260699" cy="102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IN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By:-</a:t>
            </a:r>
            <a:br>
              <a:rPr lang="en-I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5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Yashraj Jain</a:t>
            </a:r>
            <a:endParaRPr lang="en-IN" sz="2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9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0442F5-C4FD-4DCA-ABD3-277329F7E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32FC38-41C9-4610-B69F-58FA602E57D1}"/>
              </a:ext>
            </a:extLst>
          </p:cNvPr>
          <p:cNvSpPr/>
          <p:nvPr/>
        </p:nvSpPr>
        <p:spPr>
          <a:xfrm>
            <a:off x="6458857" y="569625"/>
            <a:ext cx="4876801" cy="5236089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Graphic 12" descr="Lightbulb">
            <a:extLst>
              <a:ext uri="{FF2B5EF4-FFF2-40B4-BE49-F238E27FC236}">
                <a16:creationId xmlns:a16="http://schemas.microsoft.com/office/drawing/2014/main" id="{5C8830B4-41AC-458C-9AAE-2F55F4D5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7256" y="1128485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4E05D8-33D6-4D23-A91A-2ACDA8B45599}"/>
              </a:ext>
            </a:extLst>
          </p:cNvPr>
          <p:cNvSpPr txBox="1"/>
          <p:nvPr/>
        </p:nvSpPr>
        <p:spPr>
          <a:xfrm>
            <a:off x="7104740" y="2324611"/>
            <a:ext cx="358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1385D-443A-4F62-A8FF-2D0A4AE53723}"/>
              </a:ext>
            </a:extLst>
          </p:cNvPr>
          <p:cNvSpPr txBox="1"/>
          <p:nvPr/>
        </p:nvSpPr>
        <p:spPr>
          <a:xfrm>
            <a:off x="6989389" y="3163555"/>
            <a:ext cx="3962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Design And Develop A Deep Learning Algorithm To Classify The Video As Deepfake Or Pristine.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C502EF-CB56-4D67-9BDA-773CE771E468}"/>
              </a:ext>
            </a:extLst>
          </p:cNvPr>
          <p:cNvCxnSpPr/>
          <p:nvPr/>
        </p:nvCxnSpPr>
        <p:spPr>
          <a:xfrm>
            <a:off x="4034971" y="5475512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FACBF6-31F5-6885-97FA-49D3E2388C69}"/>
              </a:ext>
            </a:extLst>
          </p:cNvPr>
          <p:cNvSpPr txBox="1"/>
          <p:nvPr/>
        </p:nvSpPr>
        <p:spPr>
          <a:xfrm>
            <a:off x="11225048" y="630093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165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7ABA8EE-6BC8-43B9-B0D4-85E0CF934940}"/>
              </a:ext>
            </a:extLst>
          </p:cNvPr>
          <p:cNvGrpSpPr/>
          <p:nvPr/>
        </p:nvGrpSpPr>
        <p:grpSpPr>
          <a:xfrm>
            <a:off x="1770939" y="386877"/>
            <a:ext cx="4072765" cy="1042831"/>
            <a:chOff x="735248" y="1707024"/>
            <a:chExt cx="6430901" cy="152918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2CA8C8-821F-44ED-9348-EA1F34B8D73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B2AF247-84EC-46B1-AC9D-46D602B02B0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CE913E-EB1C-4CE4-AD7C-E24FA9B7C55E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39A9BF-8ACA-4DAC-B9BD-DB2C3C903F30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0873-9892-4ACC-AEFD-D80B5BC88F82}"/>
                </a:ext>
              </a:extLst>
            </p:cNvPr>
            <p:cNvSpPr txBox="1"/>
            <p:nvPr/>
          </p:nvSpPr>
          <p:spPr>
            <a:xfrm>
              <a:off x="2103039" y="2045827"/>
              <a:ext cx="4016929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DB4121-3E4D-4B4F-A046-C02C9EC7B9E7}"/>
              </a:ext>
            </a:extLst>
          </p:cNvPr>
          <p:cNvGrpSpPr/>
          <p:nvPr/>
        </p:nvGrpSpPr>
        <p:grpSpPr>
          <a:xfrm>
            <a:off x="409403" y="1621691"/>
            <a:ext cx="4432467" cy="1042831"/>
            <a:chOff x="735248" y="1707024"/>
            <a:chExt cx="6430901" cy="15291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6401C5-8FBA-4D74-B0FE-AE8F642074E1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B66ACCB-258E-4D50-80FE-26DEA3B88C5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EA4B3B-52B8-48B6-BDD5-F221F8BC1A0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D38806-3BD3-4A2D-97A4-8F8D9F82A9B7}"/>
                </a:ext>
              </a:extLst>
            </p:cNvPr>
            <p:cNvSpPr txBox="1"/>
            <p:nvPr/>
          </p:nvSpPr>
          <p:spPr>
            <a:xfrm>
              <a:off x="786839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F218E4-CC2C-424A-8EC5-643057E4D121}"/>
                </a:ext>
              </a:extLst>
            </p:cNvPr>
            <p:cNvSpPr txBox="1"/>
            <p:nvPr/>
          </p:nvSpPr>
          <p:spPr>
            <a:xfrm>
              <a:off x="2103039" y="2077800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System Architecture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0D720D-B201-4495-A4F2-8EFF921DD25B}"/>
              </a:ext>
            </a:extLst>
          </p:cNvPr>
          <p:cNvGrpSpPr/>
          <p:nvPr/>
        </p:nvGrpSpPr>
        <p:grpSpPr>
          <a:xfrm>
            <a:off x="169560" y="2822558"/>
            <a:ext cx="4334872" cy="1042831"/>
            <a:chOff x="735248" y="1707024"/>
            <a:chExt cx="6430902" cy="152918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801C73B-2515-426E-924E-33B1309B3D0C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4378D0F-1C0A-4B4E-AFF4-508E8AFFD865}"/>
                </a:ext>
              </a:extLst>
            </p:cNvPr>
            <p:cNvSpPr/>
            <p:nvPr/>
          </p:nvSpPr>
          <p:spPr>
            <a:xfrm>
              <a:off x="1868435" y="1707024"/>
              <a:ext cx="5297715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0DC8797-DB4C-4958-861F-B56B4E42764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8CD217-578C-4387-BF47-9503DEBF1539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3D492C-7453-48DC-BAC7-9634965FA013}"/>
                </a:ext>
              </a:extLst>
            </p:cNvPr>
            <p:cNvSpPr txBox="1"/>
            <p:nvPr/>
          </p:nvSpPr>
          <p:spPr>
            <a:xfrm>
              <a:off x="2157636" y="2086846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Dataset Exploration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F39B98-B9F3-48D5-ACD3-24AF9F8EE70A}"/>
              </a:ext>
            </a:extLst>
          </p:cNvPr>
          <p:cNvGrpSpPr/>
          <p:nvPr/>
        </p:nvGrpSpPr>
        <p:grpSpPr>
          <a:xfrm>
            <a:off x="700043" y="4063870"/>
            <a:ext cx="3931463" cy="1042831"/>
            <a:chOff x="735248" y="1707024"/>
            <a:chExt cx="6430901" cy="1529186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270F5C0-3B25-4BF5-930F-B28787E0A9C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785EFCB-43D7-4843-9D18-B5593B9AF27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1028848-0808-49DB-A84D-B75CF8ADCE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071D5-9C96-49F2-8570-74DA6E46B1A1}"/>
                </a:ext>
              </a:extLst>
            </p:cNvPr>
            <p:cNvSpPr txBox="1"/>
            <p:nvPr/>
          </p:nvSpPr>
          <p:spPr>
            <a:xfrm>
              <a:off x="786840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04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B0EBDC4-EC31-40ED-ADA4-D084D2C87F2A}"/>
              </a:ext>
            </a:extLst>
          </p:cNvPr>
          <p:cNvSpPr txBox="1"/>
          <p:nvPr/>
        </p:nvSpPr>
        <p:spPr>
          <a:xfrm>
            <a:off x="1515048" y="4217729"/>
            <a:ext cx="3464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57FB91-D924-4D5A-AA2C-97F1DBA67B06}"/>
              </a:ext>
            </a:extLst>
          </p:cNvPr>
          <p:cNvGrpSpPr/>
          <p:nvPr/>
        </p:nvGrpSpPr>
        <p:grpSpPr>
          <a:xfrm>
            <a:off x="1228438" y="5364143"/>
            <a:ext cx="4267902" cy="1042831"/>
            <a:chOff x="735248" y="1707024"/>
            <a:chExt cx="6430901" cy="152918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E7BD0CE-8173-456F-B140-F3B194B0B0B7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B0F2697-2F33-4941-889A-1EED5B4F7412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B100A4-34E6-482A-BA04-1D6A14C817BF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F56E94-E5C2-4A81-AAC9-F6A332C60E03}"/>
                </a:ext>
              </a:extLst>
            </p:cNvPr>
            <p:cNvSpPr txBox="1"/>
            <p:nvPr/>
          </p:nvSpPr>
          <p:spPr>
            <a:xfrm>
              <a:off x="786840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6B4BA9-A8FD-40E3-AE1D-3331B72B1FB7}"/>
                </a:ext>
              </a:extLst>
            </p:cNvPr>
            <p:cNvSpPr txBox="1"/>
            <p:nvPr/>
          </p:nvSpPr>
          <p:spPr>
            <a:xfrm>
              <a:off x="2103038" y="2045827"/>
              <a:ext cx="4624875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Model Architecture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5FD37C-EBE4-42A3-9BDA-1A94379C322F}"/>
              </a:ext>
            </a:extLst>
          </p:cNvPr>
          <p:cNvGrpSpPr/>
          <p:nvPr/>
        </p:nvGrpSpPr>
        <p:grpSpPr>
          <a:xfrm>
            <a:off x="6298070" y="310136"/>
            <a:ext cx="4544696" cy="1080671"/>
            <a:chOff x="735248" y="1707024"/>
            <a:chExt cx="6430901" cy="152918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0D5B3F7-1E58-49E9-B241-3A761CE89ADE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5B8792F-675F-47A1-8DA6-123B081D7183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EE415E3-B659-4C35-97F2-579C304D919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E5FA90-A679-48C3-B329-CF935B87371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DC3E9E-4749-4168-9552-331A541FBC81}"/>
                </a:ext>
              </a:extLst>
            </p:cNvPr>
            <p:cNvSpPr txBox="1"/>
            <p:nvPr/>
          </p:nvSpPr>
          <p:spPr>
            <a:xfrm>
              <a:off x="2104306" y="1953265"/>
              <a:ext cx="4916326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Training Workflow 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2F82DC-4FCD-4E1A-ACD2-7CD2A43CBB5F}"/>
              </a:ext>
            </a:extLst>
          </p:cNvPr>
          <p:cNvGrpSpPr/>
          <p:nvPr/>
        </p:nvGrpSpPr>
        <p:grpSpPr>
          <a:xfrm>
            <a:off x="7334491" y="1445041"/>
            <a:ext cx="4544696" cy="1080671"/>
            <a:chOff x="735248" y="1707024"/>
            <a:chExt cx="6430901" cy="1529186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61B3DBF-4273-45E1-B17F-3F33EE34723D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BE4C5AC-1C76-42FE-A66F-19399FEAFE69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A911D41-34EC-4D31-882E-771582F195A7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DC5C38-9B36-44E8-A7E3-5AFB2BDD3B5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887E711-9C4C-45DF-9D8E-ED24E2D4ED78}"/>
                </a:ext>
              </a:extLst>
            </p:cNvPr>
            <p:cNvSpPr txBox="1"/>
            <p:nvPr/>
          </p:nvSpPr>
          <p:spPr>
            <a:xfrm>
              <a:off x="2151093" y="1988694"/>
              <a:ext cx="4956922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Prediction Workflow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AB74E40-1563-4BAC-8061-C9E16EC81448}"/>
              </a:ext>
            </a:extLst>
          </p:cNvPr>
          <p:cNvGrpSpPr/>
          <p:nvPr/>
        </p:nvGrpSpPr>
        <p:grpSpPr>
          <a:xfrm>
            <a:off x="7734900" y="2747527"/>
            <a:ext cx="4544696" cy="1080671"/>
            <a:chOff x="735248" y="1707024"/>
            <a:chExt cx="6430901" cy="1529186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12B53AC-6CA5-424A-9503-E893D489305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E953F91-4B86-48DE-8B47-71D9E05E199C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3224AA-B2DD-4B9D-B16E-88F417D4E056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413677-65F5-432B-B7C8-621709DF3300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08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2E743BF-D781-4166-863E-FB6901DE378F}"/>
              </a:ext>
            </a:extLst>
          </p:cNvPr>
          <p:cNvGrpSpPr/>
          <p:nvPr/>
        </p:nvGrpSpPr>
        <p:grpSpPr>
          <a:xfrm>
            <a:off x="7549686" y="3950978"/>
            <a:ext cx="4544696" cy="1080671"/>
            <a:chOff x="735248" y="1707024"/>
            <a:chExt cx="6430901" cy="1529186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E45FB54-F35E-4CF7-921B-97E5C056FC5B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6D389D7-997F-4377-93AF-3848C02950A1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D337462-BC53-4EFB-BE24-09780F1F8F14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D90C2F3-347B-4E86-9532-5E150FB614D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09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DC9508-CD88-4AA9-ABD7-F9F3CC9F335B}"/>
                </a:ext>
              </a:extLst>
            </p:cNvPr>
            <p:cNvSpPr txBox="1"/>
            <p:nvPr/>
          </p:nvSpPr>
          <p:spPr>
            <a:xfrm>
              <a:off x="2103039" y="2045827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Results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0F07EC-0109-4E35-850B-F5DC398B174A}"/>
              </a:ext>
            </a:extLst>
          </p:cNvPr>
          <p:cNvGrpSpPr/>
          <p:nvPr/>
        </p:nvGrpSpPr>
        <p:grpSpPr>
          <a:xfrm>
            <a:off x="6557673" y="5305959"/>
            <a:ext cx="4544696" cy="1080671"/>
            <a:chOff x="735248" y="1707024"/>
            <a:chExt cx="6430901" cy="1529186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0BA2931-9B6E-4AC0-8717-EA341F8D2E8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946400E-EF58-4D7F-8501-8E3685FACA01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F37C867-50C1-4C14-BB9B-3DCCB20E6D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E30CA33-504F-43B9-9959-6263FAA1E7F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10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02EBEB3-0C70-43F9-92A1-E1E87C89BDAA}"/>
                </a:ext>
              </a:extLst>
            </p:cNvPr>
            <p:cNvSpPr txBox="1"/>
            <p:nvPr/>
          </p:nvSpPr>
          <p:spPr>
            <a:xfrm>
              <a:off x="2211118" y="2089786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Demo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D70C450-1549-45DD-A08C-FBB78ABB2605}"/>
              </a:ext>
            </a:extLst>
          </p:cNvPr>
          <p:cNvGrpSpPr/>
          <p:nvPr/>
        </p:nvGrpSpPr>
        <p:grpSpPr>
          <a:xfrm>
            <a:off x="4535473" y="1909304"/>
            <a:ext cx="3151954" cy="3390899"/>
            <a:chOff x="143491" y="877717"/>
            <a:chExt cx="4822946" cy="518856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1919402-5896-4C6C-A41F-3F8E30A48758}"/>
                </a:ext>
              </a:extLst>
            </p:cNvPr>
            <p:cNvSpPr/>
            <p:nvPr/>
          </p:nvSpPr>
          <p:spPr>
            <a:xfrm>
              <a:off x="143491" y="5713860"/>
              <a:ext cx="4822946" cy="352424"/>
            </a:xfrm>
            <a:prstGeom prst="ellipse">
              <a:avLst/>
            </a:prstGeom>
            <a:solidFill>
              <a:schemeClr val="bg1">
                <a:lumMod val="8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8A2EE2E-95F0-4E96-A1FE-999059F3D5BF}"/>
                </a:ext>
              </a:extLst>
            </p:cNvPr>
            <p:cNvGrpSpPr/>
            <p:nvPr/>
          </p:nvGrpSpPr>
          <p:grpSpPr>
            <a:xfrm rot="21360000" flipH="1">
              <a:off x="3346190" y="3885513"/>
              <a:ext cx="537181" cy="2085475"/>
              <a:chOff x="4256303" y="3707402"/>
              <a:chExt cx="537181" cy="2085475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8DF63113-A599-46AA-9896-615EFBE2BC44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7C357A5-11A7-48E0-8631-B30923264364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015D316-8BC5-437C-ABF9-742BBBB635E8}"/>
                </a:ext>
              </a:extLst>
            </p:cNvPr>
            <p:cNvSpPr/>
            <p:nvPr/>
          </p:nvSpPr>
          <p:spPr>
            <a:xfrm>
              <a:off x="2385758" y="3902301"/>
              <a:ext cx="216000" cy="2085475"/>
            </a:xfrm>
            <a:prstGeom prst="roundRect">
              <a:avLst>
                <a:gd name="adj" fmla="val 50000"/>
              </a:avLst>
            </a:prstGeom>
            <a:solidFill>
              <a:srgbClr val="D28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3D2F52D-A86D-436C-A534-028B79523923}"/>
                </a:ext>
              </a:extLst>
            </p:cNvPr>
            <p:cNvGrpSpPr/>
            <p:nvPr/>
          </p:nvGrpSpPr>
          <p:grpSpPr>
            <a:xfrm rot="240000">
              <a:off x="1104144" y="3913504"/>
              <a:ext cx="537181" cy="2085475"/>
              <a:chOff x="4256303" y="3707402"/>
              <a:chExt cx="537181" cy="2085475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B427024C-FE59-4CE5-A7DC-F94A4C5BA5E0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ACC6DFC-EE1F-418E-AE73-A02D5C4FD3E9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D54F5D5-E4DA-41D4-95F6-9282D7CD224A}"/>
                </a:ext>
              </a:extLst>
            </p:cNvPr>
            <p:cNvSpPr/>
            <p:nvPr/>
          </p:nvSpPr>
          <p:spPr>
            <a:xfrm rot="19560000">
              <a:off x="667622" y="877717"/>
              <a:ext cx="3600000" cy="3600000"/>
            </a:xfrm>
            <a:prstGeom prst="ellipse">
              <a:avLst/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2FF35D-32B8-497F-A430-76425EA17A73}"/>
                </a:ext>
              </a:extLst>
            </p:cNvPr>
            <p:cNvSpPr/>
            <p:nvPr/>
          </p:nvSpPr>
          <p:spPr>
            <a:xfrm rot="19560000">
              <a:off x="1027622" y="1237717"/>
              <a:ext cx="2880000" cy="2880000"/>
            </a:xfrm>
            <a:prstGeom prst="ellipse">
              <a:avLst/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CDF6702-62EB-41B4-9125-06F0A9DE8121}"/>
                </a:ext>
              </a:extLst>
            </p:cNvPr>
            <p:cNvSpPr/>
            <p:nvPr/>
          </p:nvSpPr>
          <p:spPr>
            <a:xfrm rot="19560000">
              <a:off x="1387622" y="1597717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040211-E0C8-4E06-B914-9188663B8401}"/>
                </a:ext>
              </a:extLst>
            </p:cNvPr>
            <p:cNvSpPr/>
            <p:nvPr/>
          </p:nvSpPr>
          <p:spPr>
            <a:xfrm rot="19560000">
              <a:off x="1747622" y="1957717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E20D43"/>
                </a:gs>
                <a:gs pos="100000">
                  <a:srgbClr val="F33567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DCCA94F-B754-4487-B4B5-C4DE6DAD905F}"/>
                </a:ext>
              </a:extLst>
            </p:cNvPr>
            <p:cNvSpPr/>
            <p:nvPr/>
          </p:nvSpPr>
          <p:spPr>
            <a:xfrm rot="19560000">
              <a:off x="2107622" y="2317717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7ECA81E0-0381-470B-97CD-C3B7461B79C0}"/>
                </a:ext>
              </a:extLst>
            </p:cNvPr>
            <p:cNvSpPr/>
            <p:nvPr/>
          </p:nvSpPr>
          <p:spPr>
            <a:xfrm rot="19560000">
              <a:off x="2966987" y="2511068"/>
              <a:ext cx="45719" cy="180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9C8D59-3273-4E3C-A383-5049E7A1B1B7}"/>
                </a:ext>
              </a:extLst>
            </p:cNvPr>
            <p:cNvGrpSpPr/>
            <p:nvPr/>
          </p:nvGrpSpPr>
          <p:grpSpPr>
            <a:xfrm>
              <a:off x="2261916" y="1247356"/>
              <a:ext cx="2556000" cy="757525"/>
              <a:chOff x="2261916" y="1247356"/>
              <a:chExt cx="2556000" cy="757525"/>
            </a:xfrm>
          </p:grpSpPr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6B0A83E8-1915-4BEA-99B1-AEE2540C4970}"/>
                  </a:ext>
                </a:extLst>
              </p:cNvPr>
              <p:cNvSpPr/>
              <p:nvPr/>
            </p:nvSpPr>
            <p:spPr>
              <a:xfrm rot="14160000">
                <a:off x="4345638" y="1177835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F84E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275D06F6-3930-4697-A7EA-1B745EF518AF}"/>
                  </a:ext>
                </a:extLst>
              </p:cNvPr>
              <p:cNvSpPr/>
              <p:nvPr/>
            </p:nvSpPr>
            <p:spPr>
              <a:xfrm rot="3360000" flipV="1">
                <a:off x="4432097" y="1306016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2C05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3820EB92-07FC-48A4-AB28-A01F28886758}"/>
                  </a:ext>
                </a:extLst>
              </p:cNvPr>
              <p:cNvSpPr/>
              <p:nvPr/>
            </p:nvSpPr>
            <p:spPr>
              <a:xfrm rot="3360000">
                <a:off x="3517056" y="704022"/>
                <a:ext cx="45719" cy="2556000"/>
              </a:xfrm>
              <a:prstGeom prst="roundRect">
                <a:avLst>
                  <a:gd name="adj" fmla="val 50000"/>
                </a:avLst>
              </a:prstGeom>
              <a:solidFill>
                <a:srgbClr val="FB8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AC89B81-C6D8-40F7-A3F2-29600111EE9E}"/>
                  </a:ext>
                </a:extLst>
              </p:cNvPr>
              <p:cNvSpPr/>
              <p:nvPr/>
            </p:nvSpPr>
            <p:spPr>
              <a:xfrm rot="3360000">
                <a:off x="4572350" y="1219415"/>
                <a:ext cx="45720" cy="101601"/>
              </a:xfrm>
              <a:custGeom>
                <a:avLst/>
                <a:gdLst>
                  <a:gd name="connsiteX0" fmla="*/ 0 w 45720"/>
                  <a:gd name="connsiteY0" fmla="*/ 101601 h 101601"/>
                  <a:gd name="connsiteX1" fmla="*/ 0 w 45720"/>
                  <a:gd name="connsiteY1" fmla="*/ 22861 h 101601"/>
                  <a:gd name="connsiteX2" fmla="*/ 22860 w 45720"/>
                  <a:gd name="connsiteY2" fmla="*/ 0 h 101601"/>
                  <a:gd name="connsiteX3" fmla="*/ 45720 w 45720"/>
                  <a:gd name="connsiteY3" fmla="*/ 22861 h 101601"/>
                  <a:gd name="connsiteX4" fmla="*/ 45720 w 45720"/>
                  <a:gd name="connsiteY4" fmla="*/ 101601 h 10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0" h="101601">
                    <a:moveTo>
                      <a:pt x="0" y="101601"/>
                    </a:moveTo>
                    <a:lnTo>
                      <a:pt x="0" y="22861"/>
                    </a:lnTo>
                    <a:cubicBezTo>
                      <a:pt x="0" y="10237"/>
                      <a:pt x="10235" y="0"/>
                      <a:pt x="22860" y="0"/>
                    </a:cubicBezTo>
                    <a:cubicBezTo>
                      <a:pt x="35485" y="0"/>
                      <a:pt x="45720" y="10237"/>
                      <a:pt x="45720" y="22861"/>
                    </a:cubicBezTo>
                    <a:lnTo>
                      <a:pt x="45720" y="101601"/>
                    </a:lnTo>
                    <a:close/>
                  </a:path>
                </a:pathLst>
              </a:custGeom>
              <a:solidFill>
                <a:srgbClr val="3D1E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4DABDBBA-290B-46D9-8095-9D5271A017F6}"/>
              </a:ext>
            </a:extLst>
          </p:cNvPr>
          <p:cNvSpPr txBox="1"/>
          <p:nvPr/>
        </p:nvSpPr>
        <p:spPr>
          <a:xfrm>
            <a:off x="8448571" y="2947091"/>
            <a:ext cx="38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Tools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18051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A2567-C7BF-496E-9591-01EA830CBB54}"/>
              </a:ext>
            </a:extLst>
          </p:cNvPr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WhatsApp Video 2019-10-16 at 7.46.44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0" end="17870.166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3665" y="2548281"/>
            <a:ext cx="6187423" cy="3480424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7E9708-0639-48DC-9EE3-498B3466DB2C}"/>
              </a:ext>
            </a:extLst>
          </p:cNvPr>
          <p:cNvSpPr/>
          <p:nvPr/>
        </p:nvSpPr>
        <p:spPr>
          <a:xfrm>
            <a:off x="6421089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 Fake Is A Technique For Human Image Synthesis Based On Artificial Intelligence.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 Fakes Are Created By Combing And Superimposing Existing Images And Videos Onto Source Images Or Videos Using A Deep Learning Technique Known As Generative Adversarial Network.</a:t>
            </a:r>
            <a:endParaRPr lang="en-US" sz="2400" dirty="0"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685A9-81B5-895C-EBBA-111C0F6E5A9E}"/>
              </a:ext>
            </a:extLst>
          </p:cNvPr>
          <p:cNvSpPr txBox="1"/>
          <p:nvPr/>
        </p:nvSpPr>
        <p:spPr>
          <a:xfrm>
            <a:off x="11225048" y="630093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1005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ild with brown eyes">
            <a:extLst>
              <a:ext uri="{FF2B5EF4-FFF2-40B4-BE49-F238E27FC236}">
                <a16:creationId xmlns:a16="http://schemas.microsoft.com/office/drawing/2014/main" id="{EA84DC2A-14EC-1FD4-CE69-425FB9F15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7840" r="7127" b="38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591393-B428-4D4B-9AD1-F1582EE9832D}"/>
              </a:ext>
            </a:extLst>
          </p:cNvPr>
          <p:cNvSpPr txBox="1"/>
          <p:nvPr/>
        </p:nvSpPr>
        <p:spPr>
          <a:xfrm>
            <a:off x="1154955" y="1447800"/>
            <a:ext cx="9606830" cy="3329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Can We Detect Deep Fakes With Naked Eyes?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13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">
            <a:hlinkClick r:id="" action="ppaction://media"/>
            <a:extLst>
              <a:ext uri="{FF2B5EF4-FFF2-40B4-BE49-F238E27FC236}">
                <a16:creationId xmlns:a16="http://schemas.microsoft.com/office/drawing/2014/main" id="{629A8935-14A3-470F-B347-0B03745AEE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058F9A-00EC-7B69-CD1C-CD733D4BEE7F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453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67B59-43AB-4B67-987F-FC265A668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8" b="371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BF707E-53C2-D2F4-45BB-B94BCB30A00D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586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DF898D-F416-40A2-A9A6-2988A4F59713}"/>
              </a:ext>
            </a:extLst>
          </p:cNvPr>
          <p:cNvSpPr/>
          <p:nvPr/>
        </p:nvSpPr>
        <p:spPr>
          <a:xfrm>
            <a:off x="646112" y="452718"/>
            <a:ext cx="41655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ct val="0"/>
              </a:spcBef>
              <a:spcAft>
                <a:spcPts val="600"/>
              </a:spcAft>
            </a:pPr>
            <a:r>
              <a:rPr lang="en-US" sz="39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Why Deep Fake Detection ?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C4D777AF-7613-47CD-B062-455CEF36B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0" y="736137"/>
            <a:ext cx="5449471" cy="3065325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erson in a suit speaking into a microphone&#10;&#10;Description automatically generated">
            <a:extLst>
              <a:ext uri="{FF2B5EF4-FFF2-40B4-BE49-F238E27FC236}">
                <a16:creationId xmlns:a16="http://schemas.microsoft.com/office/drawing/2014/main" id="{D1333DC5-9D0F-4421-98C0-9B16D7BF9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3631" y="4085841"/>
            <a:ext cx="2529306" cy="2162557"/>
          </a:xfrm>
          <a:prstGeom prst="rect">
            <a:avLst/>
          </a:prstGeom>
          <a:effectLst/>
        </p:spPr>
      </p:pic>
      <p:pic>
        <p:nvPicPr>
          <p:cNvPr id="7" name="Picture 6" descr="A person in a brown shirt&#10;&#10;Description automatically generated">
            <a:extLst>
              <a:ext uri="{FF2B5EF4-FFF2-40B4-BE49-F238E27FC236}">
                <a16:creationId xmlns:a16="http://schemas.microsoft.com/office/drawing/2014/main" id="{B8BCB2F2-3423-4D8B-8E1F-E8505328F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129" y="4116019"/>
            <a:ext cx="2627752" cy="2102200"/>
          </a:xfrm>
          <a:prstGeom prst="rect">
            <a:avLst/>
          </a:prstGeom>
          <a:effectLst/>
        </p:spPr>
      </p:pic>
      <p:graphicFrame>
        <p:nvGraphicFramePr>
          <p:cNvPr id="30" name="TextBox 3">
            <a:extLst>
              <a:ext uri="{FF2B5EF4-FFF2-40B4-BE49-F238E27FC236}">
                <a16:creationId xmlns:a16="http://schemas.microsoft.com/office/drawing/2014/main" id="{4EFC91BC-564F-1899-ECC7-1E61DC3BEB1B}"/>
              </a:ext>
            </a:extLst>
          </p:cNvPr>
          <p:cNvGraphicFramePr/>
          <p:nvPr/>
        </p:nvGraphicFramePr>
        <p:xfrm>
          <a:off x="646113" y="2052918"/>
          <a:ext cx="4165146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F8D129-C43C-7C7C-F5C6-6524BA15542E}"/>
              </a:ext>
            </a:extLst>
          </p:cNvPr>
          <p:cNvSpPr txBox="1"/>
          <p:nvPr/>
        </p:nvSpPr>
        <p:spPr>
          <a:xfrm>
            <a:off x="11519335" y="6427059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37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</TotalTime>
  <Words>467</Words>
  <Application>Microsoft Macintosh PowerPoint</Application>
  <PresentationFormat>Widescreen</PresentationFormat>
  <Paragraphs>143</Paragraphs>
  <Slides>19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Eurostile BQ</vt:lpstr>
      <vt:lpstr>Montserrat</vt:lpstr>
      <vt:lpstr>NimbusRomNo9L-Medi</vt:lpstr>
      <vt:lpstr>Open Sans</vt:lpstr>
      <vt:lpstr>Open Sans Condensed Light</vt:lpstr>
      <vt:lpstr>Times New Roman</vt:lpstr>
      <vt:lpstr>Wingdings 3</vt:lpstr>
      <vt:lpstr>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Jadhav</dc:creator>
  <cp:lastModifiedBy>Yashraj Jain</cp:lastModifiedBy>
  <cp:revision>62</cp:revision>
  <dcterms:created xsi:type="dcterms:W3CDTF">2020-04-12T09:19:27Z</dcterms:created>
  <dcterms:modified xsi:type="dcterms:W3CDTF">2023-11-05T13:30:59Z</dcterms:modified>
</cp:coreProperties>
</file>